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Override1.xml" ContentType="application/vnd.openxmlformats-officedocument.themeOverr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Override4.xml" ContentType="application/vnd.openxmlformats-officedocument.themeOverride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heme/themeOverride5.xml" ContentType="application/vnd.openxmlformats-officedocument.themeOverr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Override6.xml" ContentType="application/vnd.openxmlformats-officedocument.themeOverrid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heme/themeOverride16.xml" ContentType="application/vnd.openxmlformats-officedocument.themeOverr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9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38"/>
  </p:notesMasterIdLst>
  <p:handoutMasterIdLst>
    <p:handoutMasterId r:id="rId39"/>
  </p:handoutMasterIdLst>
  <p:sldIdLst>
    <p:sldId id="256" r:id="rId5"/>
    <p:sldId id="353" r:id="rId6"/>
    <p:sldId id="363" r:id="rId7"/>
    <p:sldId id="377" r:id="rId8"/>
    <p:sldId id="364" r:id="rId9"/>
    <p:sldId id="288" r:id="rId10"/>
    <p:sldId id="378" r:id="rId11"/>
    <p:sldId id="303" r:id="rId12"/>
    <p:sldId id="361" r:id="rId13"/>
    <p:sldId id="293" r:id="rId14"/>
    <p:sldId id="298" r:id="rId15"/>
    <p:sldId id="290" r:id="rId16"/>
    <p:sldId id="292" r:id="rId17"/>
    <p:sldId id="295" r:id="rId18"/>
    <p:sldId id="342" r:id="rId19"/>
    <p:sldId id="362" r:id="rId20"/>
    <p:sldId id="305" r:id="rId21"/>
    <p:sldId id="339" r:id="rId22"/>
    <p:sldId id="380" r:id="rId23"/>
    <p:sldId id="381" r:id="rId24"/>
    <p:sldId id="343" r:id="rId25"/>
    <p:sldId id="356" r:id="rId26"/>
    <p:sldId id="373" r:id="rId27"/>
    <p:sldId id="336" r:id="rId28"/>
    <p:sldId id="383" r:id="rId29"/>
    <p:sldId id="382" r:id="rId30"/>
    <p:sldId id="318" r:id="rId31"/>
    <p:sldId id="319" r:id="rId32"/>
    <p:sldId id="320" r:id="rId33"/>
    <p:sldId id="321" r:id="rId34"/>
    <p:sldId id="384" r:id="rId35"/>
    <p:sldId id="344" r:id="rId36"/>
    <p:sldId id="374" r:id="rId37"/>
  </p:sldIdLst>
  <p:sldSz cx="9144000" cy="5715000" type="screen16x10"/>
  <p:notesSz cx="6797675" cy="9874250"/>
  <p:custDataLst>
    <p:tags r:id="rId4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4">
          <p15:clr>
            <a:srgbClr val="A4A3A4"/>
          </p15:clr>
        </p15:guide>
        <p15:guide id="2" orient="horz" pos="3252">
          <p15:clr>
            <a:srgbClr val="A4A3A4"/>
          </p15:clr>
        </p15:guide>
        <p15:guide id="3" orient="horz" pos="76">
          <p15:clr>
            <a:srgbClr val="A4A3A4"/>
          </p15:clr>
        </p15:guide>
        <p15:guide id="4" pos="158">
          <p15:clr>
            <a:srgbClr val="A4A3A4"/>
          </p15:clr>
        </p15:guide>
        <p15:guide id="5" pos="3787">
          <p15:clr>
            <a:srgbClr val="A4A3A4"/>
          </p15:clr>
        </p15:guide>
        <p15:guide id="6" pos="4740">
          <p15:clr>
            <a:srgbClr val="A4A3A4"/>
          </p15:clr>
        </p15:guide>
        <p15:guide id="7" pos="555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3110">
          <p15:clr>
            <a:srgbClr val="A4A3A4"/>
          </p15:clr>
        </p15:guide>
        <p15:guide id="4" pos="2142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ydler André (CH/IKP)" initials="WA(" lastIdx="9" clrIdx="0">
    <p:extLst>
      <p:ext uri="{19B8F6BF-5375-455C-9EA6-DF929625EA0E}">
        <p15:presenceInfo xmlns:p15="http://schemas.microsoft.com/office/powerpoint/2012/main" userId="Wydler André (CH/IKP)" providerId="None"/>
      </p:ext>
    </p:extLst>
  </p:cmAuthor>
  <p:cmAuthor id="2" name="Andre" initials="A" lastIdx="1" clrIdx="1"/>
  <p:cmAuthor id="3" name="Wydler André (CH/IKP)" initials="W(" lastIdx="1" clrIdx="2">
    <p:extLst>
      <p:ext uri="{19B8F6BF-5375-455C-9EA6-DF929625EA0E}">
        <p15:presenceInfo xmlns:p15="http://schemas.microsoft.com/office/powerpoint/2012/main" userId="S::andre.wydler@swisslife.ch::e636bf86-23b7-4936-a006-f668e96b1070" providerId="AD"/>
      </p:ext>
    </p:extLst>
  </p:cmAuthor>
  <p:cmAuthor id="4" name="Minh Nguyen" initials="MN" lastIdx="3" clrIdx="3">
    <p:extLst>
      <p:ext uri="{19B8F6BF-5375-455C-9EA6-DF929625EA0E}">
        <p15:presenceInfo xmlns:p15="http://schemas.microsoft.com/office/powerpoint/2012/main" userId="9cb9216c979e0be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6F6F"/>
    <a:srgbClr val="676767"/>
    <a:srgbClr val="615C63"/>
    <a:srgbClr val="6D6D6D"/>
    <a:srgbClr val="515151"/>
    <a:srgbClr val="353535"/>
    <a:srgbClr val="404040"/>
    <a:srgbClr val="F4F4F4"/>
    <a:srgbClr val="EB7683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A8C2F6-743E-4964-9028-6C9B1C2B711E}" v="426" dt="2019-10-24T07:22:34.632"/>
    <p1510:client id="{0D5B9C6C-12A4-4F5A-8049-E9CDD6E1CCD2}" v="54" dt="2019-10-23T10:55:59.176"/>
    <p1510:client id="{0F82736C-96AC-E643-B186-2290EEC2684C}" v="446" dt="2019-10-24T08:21:01.341"/>
    <p1510:client id="{3E001BB2-8FFE-4A0C-ACED-2460D34F901C}" v="53" dt="2019-10-23T12:38:09.102"/>
    <p1510:client id="{9C916A31-0AEB-944C-A9A8-9556A998BB93}" v="965" dt="2019-10-24T08:00:09.175"/>
    <p1510:client id="{AC8669E0-6F2C-7540-AF33-EF2888A1D57D}" v="137" dt="2019-10-23T19:00:42.28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8"/>
    <p:restoredTop sz="94615"/>
  </p:normalViewPr>
  <p:slideViewPr>
    <p:cSldViewPr snapToGrid="0">
      <p:cViewPr varScale="1">
        <p:scale>
          <a:sx n="171" d="100"/>
          <a:sy n="171" d="100"/>
        </p:scale>
        <p:origin x="176" y="264"/>
      </p:cViewPr>
      <p:guideLst>
        <p:guide orient="horz" pos="984"/>
        <p:guide orient="horz" pos="3252"/>
        <p:guide orient="horz" pos="76"/>
        <p:guide pos="158"/>
        <p:guide pos="3787"/>
        <p:guide pos="4740"/>
        <p:guide pos="55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  <p:guide orient="horz" pos="3110"/>
        <p:guide pos="2142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tags" Target="tags/tag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Staib" userId="9e189bf0-3865-41a0-a258-38372a7f911d" providerId="ADAL" clId="{9C916A31-0AEB-944C-A9A8-9556A998BB93}"/>
    <pc:docChg chg="undo redo custSel addSld delSld modSld sldOrd modSection">
      <pc:chgData name="Michael Staib" userId="9e189bf0-3865-41a0-a258-38372a7f911d" providerId="ADAL" clId="{9C916A31-0AEB-944C-A9A8-9556A998BB93}" dt="2019-10-24T08:00:09.174" v="1058"/>
      <pc:docMkLst>
        <pc:docMk/>
      </pc:docMkLst>
      <pc:sldChg chg="addSp">
        <pc:chgData name="Michael Staib" userId="9e189bf0-3865-41a0-a258-38372a7f911d" providerId="ADAL" clId="{9C916A31-0AEB-944C-A9A8-9556A998BB93}" dt="2019-10-24T07:36:20.216" v="958"/>
        <pc:sldMkLst>
          <pc:docMk/>
          <pc:sldMk cId="1301184285" sldId="299"/>
        </pc:sldMkLst>
        <pc:picChg chg="add">
          <ac:chgData name="Michael Staib" userId="9e189bf0-3865-41a0-a258-38372a7f911d" providerId="ADAL" clId="{9C916A31-0AEB-944C-A9A8-9556A998BB93}" dt="2019-10-24T07:36:20.216" v="958"/>
          <ac:picMkLst>
            <pc:docMk/>
            <pc:sldMk cId="1301184285" sldId="299"/>
            <ac:picMk id="5" creationId="{34FEB770-9D6B-064B-BC6C-C953B8A35A69}"/>
          </ac:picMkLst>
        </pc:picChg>
      </pc:sldChg>
      <pc:sldChg chg="delSp add del delAnim">
        <pc:chgData name="Michael Staib" userId="9e189bf0-3865-41a0-a258-38372a7f911d" providerId="ADAL" clId="{9C916A31-0AEB-944C-A9A8-9556A998BB93}" dt="2019-10-23T07:29:01.638" v="695" actId="2696"/>
        <pc:sldMkLst>
          <pc:docMk/>
          <pc:sldMk cId="2271523361" sldId="310"/>
        </pc:sldMkLst>
        <pc:spChg chg="del">
          <ac:chgData name="Michael Staib" userId="9e189bf0-3865-41a0-a258-38372a7f911d" providerId="ADAL" clId="{9C916A31-0AEB-944C-A9A8-9556A998BB93}" dt="2019-10-23T06:55:16.701" v="693" actId="478"/>
          <ac:spMkLst>
            <pc:docMk/>
            <pc:sldMk cId="2271523361" sldId="310"/>
            <ac:spMk id="8" creationId="{C59AD522-4739-9C40-A2AD-03F433FA7020}"/>
          </ac:spMkLst>
        </pc:sp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6" creationId="{FFF79276-A01A-D04F-81FD-CE47E16F89E6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9" creationId="{34A2B715-73F4-0347-9228-2A5E0C2EC109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0" creationId="{4797275E-9180-124E-A6C0-639B7E87785D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1" creationId="{E7DA88C3-6359-A643-B9F3-E55F66FE42AA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2" creationId="{3E5FC397-1BF0-8446-B4C6-3E2EE2CD095E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3" creationId="{3BE82839-8418-864B-8C6F-48BC38527A55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5:16.701" v="693" actId="478"/>
          <ac:graphicFrameMkLst>
            <pc:docMk/>
            <pc:sldMk cId="2271523361" sldId="310"/>
            <ac:graphicFrameMk id="14" creationId="{6FDD3EAC-CD32-C043-8F9C-5EC0360BF9A5}"/>
          </ac:graphicFrameMkLst>
        </pc:graphicFrameChg>
        <pc:picChg chg="del">
          <ac:chgData name="Michael Staib" userId="9e189bf0-3865-41a0-a258-38372a7f911d" providerId="ADAL" clId="{9C916A31-0AEB-944C-A9A8-9556A998BB93}" dt="2019-10-23T06:55:16.701" v="693" actId="478"/>
          <ac:picMkLst>
            <pc:docMk/>
            <pc:sldMk cId="2271523361" sldId="310"/>
            <ac:picMk id="50" creationId="{180E051B-C25E-48D1-9ECA-D7D33B1838E1}"/>
          </ac:picMkLst>
        </pc:picChg>
      </pc:sldChg>
      <pc:sldChg chg="addSp delSp add del delAnim modAnim">
        <pc:chgData name="Michael Staib" userId="9e189bf0-3865-41a0-a258-38372a7f911d" providerId="ADAL" clId="{9C916A31-0AEB-944C-A9A8-9556A998BB93}" dt="2019-10-23T06:51:58.337" v="676" actId="2696"/>
        <pc:sldMkLst>
          <pc:docMk/>
          <pc:sldMk cId="4119880758" sldId="310"/>
        </pc:sldMkLst>
        <pc:spChg chg="del">
          <ac:chgData name="Michael Staib" userId="9e189bf0-3865-41a0-a258-38372a7f911d" providerId="ADAL" clId="{9C916A31-0AEB-944C-A9A8-9556A998BB93}" dt="2019-10-23T06:51:35.914" v="672" actId="478"/>
          <ac:spMkLst>
            <pc:docMk/>
            <pc:sldMk cId="4119880758" sldId="310"/>
            <ac:spMk id="8" creationId="{C59AD522-4739-9C40-A2AD-03F433FA7020}"/>
          </ac:spMkLst>
        </pc:spChg>
        <pc:spChg chg="add del">
          <ac:chgData name="Michael Staib" userId="9e189bf0-3865-41a0-a258-38372a7f911d" providerId="ADAL" clId="{9C916A31-0AEB-944C-A9A8-9556A998BB93}" dt="2019-10-23T06:51:34.977" v="671"/>
          <ac:spMkLst>
            <pc:docMk/>
            <pc:sldMk cId="4119880758" sldId="310"/>
            <ac:spMk id="23" creationId="{B8134C5B-781F-0A47-A243-0B9B0041F6F2}"/>
          </ac:spMkLst>
        </pc:spChg>
        <pc:spChg chg="add del">
          <ac:chgData name="Michael Staib" userId="9e189bf0-3865-41a0-a258-38372a7f911d" providerId="ADAL" clId="{9C916A31-0AEB-944C-A9A8-9556A998BB93}" dt="2019-10-23T06:51:39.640" v="674"/>
          <ac:spMkLst>
            <pc:docMk/>
            <pc:sldMk cId="4119880758" sldId="310"/>
            <ac:spMk id="32" creationId="{C43844D3-FCB3-E24E-BD59-A099E4700107}"/>
          </ac:spMkLst>
        </pc:sp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6" creationId="{FFF79276-A01A-D04F-81FD-CE47E16F89E6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9" creationId="{34A2B715-73F4-0347-9228-2A5E0C2EC109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0" creationId="{4797275E-9180-124E-A6C0-639B7E87785D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1" creationId="{E7DA88C3-6359-A643-B9F3-E55F66FE42AA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2" creationId="{3E5FC397-1BF0-8446-B4C6-3E2EE2CD095E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3" creationId="{3BE82839-8418-864B-8C6F-48BC38527A55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4" creationId="{6FDD3EAC-CD32-C043-8F9C-5EC0360BF9A5}"/>
          </ac:graphicFrameMkLst>
        </pc:graphicFrameChg>
        <pc:graphicFrameChg chg="del">
          <ac:chgData name="Michael Staib" userId="9e189bf0-3865-41a0-a258-38372a7f911d" providerId="ADAL" clId="{9C916A31-0AEB-944C-A9A8-9556A998BB93}" dt="2019-10-23T06:51:35.914" v="672" actId="478"/>
          <ac:graphicFrameMkLst>
            <pc:docMk/>
            <pc:sldMk cId="4119880758" sldId="310"/>
            <ac:graphicFrameMk id="15" creationId="{39805B0E-9F3B-C046-84B3-5802F3A55EC1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16" creationId="{22C7835C-F993-CE44-A3D3-D0E589716898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17" creationId="{EA626AFC-22E3-5C47-8151-29651A460523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18" creationId="{A7A598F5-9096-5941-899C-D267593124F0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19" creationId="{B3D677BA-2370-F641-BBD9-3FB25A1D1BAC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20" creationId="{C14D5B3A-6D7A-D24C-9C9D-E23630AB06AC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21" creationId="{BEE170D6-63E7-144E-871C-B906655A83D4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4.977" v="671"/>
          <ac:graphicFrameMkLst>
            <pc:docMk/>
            <pc:sldMk cId="4119880758" sldId="310"/>
            <ac:graphicFrameMk id="22" creationId="{B090BDD0-1AFA-E145-A8C9-CA50AAC3FB0C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5" creationId="{0FFF25BF-1C8B-4A4B-BB50-3E6F8F031D27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6" creationId="{E30A0090-B841-694D-A72A-E2A40486F97D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7" creationId="{E7A4934C-D8DB-B744-93DC-4FF2117A93F7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8" creationId="{2544CB07-7593-3E40-B7EA-4324617B7080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29" creationId="{EEBA93B1-5E39-474A-913F-2D7D8A1DC977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30" creationId="{BFEFB4C8-0E3D-C24F-B7EB-8712D7A7939D}"/>
          </ac:graphicFrameMkLst>
        </pc:graphicFrameChg>
        <pc:graphicFrameChg chg="add del">
          <ac:chgData name="Michael Staib" userId="9e189bf0-3865-41a0-a258-38372a7f911d" providerId="ADAL" clId="{9C916A31-0AEB-944C-A9A8-9556A998BB93}" dt="2019-10-23T06:51:39.640" v="674"/>
          <ac:graphicFrameMkLst>
            <pc:docMk/>
            <pc:sldMk cId="4119880758" sldId="310"/>
            <ac:graphicFrameMk id="31" creationId="{61C7A7CE-A410-C147-8381-E8CB738ADCA8}"/>
          </ac:graphicFrameMkLst>
        </pc:graphicFrameChg>
        <pc:picChg chg="add del">
          <ac:chgData name="Michael Staib" userId="9e189bf0-3865-41a0-a258-38372a7f911d" providerId="ADAL" clId="{9C916A31-0AEB-944C-A9A8-9556A998BB93}" dt="2019-10-23T06:51:34.977" v="671"/>
          <ac:picMkLst>
            <pc:docMk/>
            <pc:sldMk cId="4119880758" sldId="310"/>
            <ac:picMk id="24" creationId="{4361CBF7-4BAB-E743-88A0-1E54A17DB82E}"/>
          </ac:picMkLst>
        </pc:picChg>
        <pc:picChg chg="add del">
          <ac:chgData name="Michael Staib" userId="9e189bf0-3865-41a0-a258-38372a7f911d" providerId="ADAL" clId="{9C916A31-0AEB-944C-A9A8-9556A998BB93}" dt="2019-10-23T06:51:39.640" v="674"/>
          <ac:picMkLst>
            <pc:docMk/>
            <pc:sldMk cId="4119880758" sldId="310"/>
            <ac:picMk id="33" creationId="{82229568-468C-BD47-B500-1C440946A0DC}"/>
          </ac:picMkLst>
        </pc:picChg>
        <pc:picChg chg="del">
          <ac:chgData name="Michael Staib" userId="9e189bf0-3865-41a0-a258-38372a7f911d" providerId="ADAL" clId="{9C916A31-0AEB-944C-A9A8-9556A998BB93}" dt="2019-10-23T06:51:35.914" v="672" actId="478"/>
          <ac:picMkLst>
            <pc:docMk/>
            <pc:sldMk cId="4119880758" sldId="310"/>
            <ac:picMk id="50" creationId="{180E051B-C25E-48D1-9ECA-D7D33B1838E1}"/>
          </ac:picMkLst>
        </pc:picChg>
      </pc:sldChg>
      <pc:sldChg chg="addSp delSp modSp add">
        <pc:chgData name="Michael Staib" userId="9e189bf0-3865-41a0-a258-38372a7f911d" providerId="ADAL" clId="{9C916A31-0AEB-944C-A9A8-9556A998BB93}" dt="2019-10-23T06:55:03.602" v="691" actId="207"/>
        <pc:sldMkLst>
          <pc:docMk/>
          <pc:sldMk cId="3072920372" sldId="311"/>
        </pc:sldMkLst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2" creationId="{0FEFCA36-799C-4E41-AAF8-AC6E03C7CBE6}"/>
          </ac:spMkLst>
        </pc:spChg>
        <pc:spChg chg="add del mod">
          <ac:chgData name="Michael Staib" userId="9e189bf0-3865-41a0-a258-38372a7f911d" providerId="ADAL" clId="{9C916A31-0AEB-944C-A9A8-9556A998BB93}" dt="2019-10-21T09:07:31.090" v="500"/>
          <ac:spMkLst>
            <pc:docMk/>
            <pc:sldMk cId="3072920372" sldId="311"/>
            <ac:spMk id="6" creationId="{D166A3E4-384C-564B-9A9E-CB34E8555471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8" creationId="{557F2908-D9C3-4D60-BFF0-B7CC1DB35D41}"/>
          </ac:spMkLst>
        </pc:spChg>
        <pc:spChg chg="mod">
          <ac:chgData name="Michael Staib" userId="9e189bf0-3865-41a0-a258-38372a7f911d" providerId="ADAL" clId="{9C916A31-0AEB-944C-A9A8-9556A998BB93}" dt="2019-10-23T06:54:54.184" v="688" actId="207"/>
          <ac:spMkLst>
            <pc:docMk/>
            <pc:sldMk cId="3072920372" sldId="311"/>
            <ac:spMk id="9" creationId="{EB63EB62-026A-474B-A87B-6F5BBEDE00B2}"/>
          </ac:spMkLst>
        </pc:spChg>
        <pc:spChg chg="mod">
          <ac:chgData name="Michael Staib" userId="9e189bf0-3865-41a0-a258-38372a7f911d" providerId="ADAL" clId="{9C916A31-0AEB-944C-A9A8-9556A998BB93}" dt="2019-10-23T06:54:44.771" v="685" actId="207"/>
          <ac:spMkLst>
            <pc:docMk/>
            <pc:sldMk cId="3072920372" sldId="311"/>
            <ac:spMk id="10" creationId="{05E273D8-D8B8-4D6A-BE37-CDE75601B1C6}"/>
          </ac:spMkLst>
        </pc:spChg>
        <pc:spChg chg="mod">
          <ac:chgData name="Michael Staib" userId="9e189bf0-3865-41a0-a258-38372a7f911d" providerId="ADAL" clId="{9C916A31-0AEB-944C-A9A8-9556A998BB93}" dt="2019-10-23T06:55:00.919" v="690" actId="207"/>
          <ac:spMkLst>
            <pc:docMk/>
            <pc:sldMk cId="3072920372" sldId="311"/>
            <ac:spMk id="11" creationId="{869E75B8-B1B1-40E0-903A-8B87BAF6D70D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12" creationId="{3E20ED98-F230-45B7-9638-A953B4C1505D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23" creationId="{B57BA62E-5F59-4477-B16A-5837886FFAF7}"/>
          </ac:spMkLst>
        </pc:spChg>
        <pc:spChg chg="mod">
          <ac:chgData name="Michael Staib" userId="9e189bf0-3865-41a0-a258-38372a7f911d" providerId="ADAL" clId="{9C916A31-0AEB-944C-A9A8-9556A998BB93}" dt="2019-10-23T06:54:48.430" v="686" actId="207"/>
          <ac:spMkLst>
            <pc:docMk/>
            <pc:sldMk cId="3072920372" sldId="311"/>
            <ac:spMk id="26" creationId="{37ED0998-9516-48B5-BDF5-EA22C6221DE7}"/>
          </ac:spMkLst>
        </pc:spChg>
        <pc:spChg chg="mod">
          <ac:chgData name="Michael Staib" userId="9e189bf0-3865-41a0-a258-38372a7f911d" providerId="ADAL" clId="{9C916A31-0AEB-944C-A9A8-9556A998BB93}" dt="2019-10-23T06:54:28.203" v="684" actId="207"/>
          <ac:spMkLst>
            <pc:docMk/>
            <pc:sldMk cId="3072920372" sldId="311"/>
            <ac:spMk id="34" creationId="{21AC565D-74CE-40CB-B2FD-B5A46E19D610}"/>
          </ac:spMkLst>
        </pc:spChg>
        <pc:spChg chg="mod">
          <ac:chgData name="Michael Staib" userId="9e189bf0-3865-41a0-a258-38372a7f911d" providerId="ADAL" clId="{9C916A31-0AEB-944C-A9A8-9556A998BB93}" dt="2019-10-23T06:54:51.329" v="687" actId="207"/>
          <ac:spMkLst>
            <pc:docMk/>
            <pc:sldMk cId="3072920372" sldId="311"/>
            <ac:spMk id="35" creationId="{03A28AA9-D344-4ECB-A301-FB0FF66A6CE0}"/>
          </ac:spMkLst>
        </pc:spChg>
        <pc:spChg chg="mod">
          <ac:chgData name="Michael Staib" userId="9e189bf0-3865-41a0-a258-38372a7f911d" providerId="ADAL" clId="{9C916A31-0AEB-944C-A9A8-9556A998BB93}" dt="2019-10-23T06:54:57.251" v="689" actId="207"/>
          <ac:spMkLst>
            <pc:docMk/>
            <pc:sldMk cId="3072920372" sldId="311"/>
            <ac:spMk id="36" creationId="{0924B5EF-8663-4AE3-A935-6488DF87F0D4}"/>
          </ac:spMkLst>
        </pc:spChg>
        <pc:spChg chg="mod">
          <ac:chgData name="Michael Staib" userId="9e189bf0-3865-41a0-a258-38372a7f911d" providerId="ADAL" clId="{9C916A31-0AEB-944C-A9A8-9556A998BB93}" dt="2019-10-23T06:55:03.602" v="691" actId="207"/>
          <ac:spMkLst>
            <pc:docMk/>
            <pc:sldMk cId="3072920372" sldId="311"/>
            <ac:spMk id="37" creationId="{D50E61C5-D609-4FD1-B238-588B5D79A55F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38" creationId="{B1EF5B1C-E0B6-4D02-8E16-D88C60A7B676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1" creationId="{E018853B-151D-4858-AADC-BCDD811FD024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5" creationId="{92432094-D605-4600-B64D-DD1BAE3E5B02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6" creationId="{B6CDC39D-FCFD-4D54-BE20-4DD0B78212BD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7" creationId="{7A002E80-1B58-4604-975F-DB5A60706810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8" creationId="{BDA867CA-40A3-4B35-B328-CDFE692ED986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49" creationId="{8D87F84A-0A13-4225-BBE4-493458DE4276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51" creationId="{3E9D482D-846D-420B-844D-4F2D45F9A5EB}"/>
          </ac:spMkLst>
        </pc:spChg>
        <pc:spChg chg="mod">
          <ac:chgData name="Michael Staib" userId="9e189bf0-3865-41a0-a258-38372a7f911d" providerId="ADAL" clId="{9C916A31-0AEB-944C-A9A8-9556A998BB93}" dt="2019-10-21T09:07:53.971" v="526" actId="1035"/>
          <ac:spMkLst>
            <pc:docMk/>
            <pc:sldMk cId="3072920372" sldId="311"/>
            <ac:spMk id="52" creationId="{43094E3B-14CD-49A0-BEE3-EF88E07F3D07}"/>
          </ac:spMkLst>
        </pc:spChg>
        <pc:grpChg chg="mod">
          <ac:chgData name="Michael Staib" userId="9e189bf0-3865-41a0-a258-38372a7f911d" providerId="ADAL" clId="{9C916A31-0AEB-944C-A9A8-9556A998BB93}" dt="2019-10-21T09:07:53.971" v="526" actId="1035"/>
          <ac:grpSpMkLst>
            <pc:docMk/>
            <pc:sldMk cId="3072920372" sldId="311"/>
            <ac:grpSpMk id="3" creationId="{3018F2F5-F16C-4AFC-99AE-FEB1ADD5F372}"/>
          </ac:grpSpMkLst>
        </pc:grpChg>
        <pc:grpChg chg="mod">
          <ac:chgData name="Michael Staib" userId="9e189bf0-3865-41a0-a258-38372a7f911d" providerId="ADAL" clId="{9C916A31-0AEB-944C-A9A8-9556A998BB93}" dt="2019-10-21T09:07:53.971" v="526" actId="1035"/>
          <ac:grpSpMkLst>
            <pc:docMk/>
            <pc:sldMk cId="3072920372" sldId="311"/>
            <ac:grpSpMk id="4" creationId="{5F16F36D-C368-4747-9C61-C171367C3F59}"/>
          </ac:grpSpMkLst>
        </pc:grpChg>
        <pc:grpChg chg="mod">
          <ac:chgData name="Michael Staib" userId="9e189bf0-3865-41a0-a258-38372a7f911d" providerId="ADAL" clId="{9C916A31-0AEB-944C-A9A8-9556A998BB93}" dt="2019-10-21T09:07:53.971" v="526" actId="1035"/>
          <ac:grpSpMkLst>
            <pc:docMk/>
            <pc:sldMk cId="3072920372" sldId="311"/>
            <ac:grpSpMk id="5" creationId="{2A4E5062-CC22-4A80-9331-937A5C7C910A}"/>
          </ac:grpSpMkLst>
        </pc:grpChg>
        <pc:picChg chg="mod">
          <ac:chgData name="Michael Staib" userId="9e189bf0-3865-41a0-a258-38372a7f911d" providerId="ADAL" clId="{9C916A31-0AEB-944C-A9A8-9556A998BB93}" dt="2019-10-21T09:07:53.971" v="526" actId="1035"/>
          <ac:picMkLst>
            <pc:docMk/>
            <pc:sldMk cId="3072920372" sldId="311"/>
            <ac:picMk id="24" creationId="{58A0B9DC-990C-4925-9CBD-EBAF7A22DE1E}"/>
          </ac:picMkLst>
        </pc:picChg>
        <pc:picChg chg="mod">
          <ac:chgData name="Michael Staib" userId="9e189bf0-3865-41a0-a258-38372a7f911d" providerId="ADAL" clId="{9C916A31-0AEB-944C-A9A8-9556A998BB93}" dt="2019-10-21T09:07:53.971" v="526" actId="1035"/>
          <ac:picMkLst>
            <pc:docMk/>
            <pc:sldMk cId="3072920372" sldId="311"/>
            <ac:picMk id="43" creationId="{BACCE88A-4DF5-4314-8B50-4A9DAD839C94}"/>
          </ac:picMkLst>
        </pc:picChg>
        <pc:picChg chg="mod">
          <ac:chgData name="Michael Staib" userId="9e189bf0-3865-41a0-a258-38372a7f911d" providerId="ADAL" clId="{9C916A31-0AEB-944C-A9A8-9556A998BB93}" dt="2019-10-21T09:07:53.971" v="526" actId="1035"/>
          <ac:picMkLst>
            <pc:docMk/>
            <pc:sldMk cId="3072920372" sldId="311"/>
            <ac:picMk id="50" creationId="{180E051B-C25E-48D1-9ECA-D7D33B1838E1}"/>
          </ac:picMkLst>
        </pc:pic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27" creationId="{2215F313-3ADA-4ADA-95E4-78D2A6AF7375}"/>
          </ac:cxnSpMkLst>
        </pc:cxn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28" creationId="{BE4548ED-5D99-498F-A93B-70D1731CBE7E}"/>
          </ac:cxnSpMkLst>
        </pc:cxn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29" creationId="{0989A569-1377-40DC-B63F-C818A4EFA1C5}"/>
          </ac:cxnSpMkLst>
        </pc:cxn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30" creationId="{D26D8C00-86A3-4CD3-AA11-3AEC857EA39E}"/>
          </ac:cxnSpMkLst>
        </pc:cxnChg>
        <pc:cxnChg chg="mod">
          <ac:chgData name="Michael Staib" userId="9e189bf0-3865-41a0-a258-38372a7f911d" providerId="ADAL" clId="{9C916A31-0AEB-944C-A9A8-9556A998BB93}" dt="2019-10-21T09:07:53.971" v="526" actId="1035"/>
          <ac:cxnSpMkLst>
            <pc:docMk/>
            <pc:sldMk cId="3072920372" sldId="311"/>
            <ac:cxnSpMk id="42" creationId="{3201316F-673E-4EE7-ACC4-406821ED1D0A}"/>
          </ac:cxnSpMkLst>
        </pc:cxnChg>
      </pc:sldChg>
      <pc:sldChg chg="modSp">
        <pc:chgData name="Michael Staib" userId="9e189bf0-3865-41a0-a258-38372a7f911d" providerId="ADAL" clId="{9C916A31-0AEB-944C-A9A8-9556A998BB93}" dt="2019-10-24T07:39:08.892" v="959" actId="313"/>
        <pc:sldMkLst>
          <pc:docMk/>
          <pc:sldMk cId="3879641307" sldId="311"/>
        </pc:sldMkLst>
        <pc:spChg chg="mod">
          <ac:chgData name="Michael Staib" userId="9e189bf0-3865-41a0-a258-38372a7f911d" providerId="ADAL" clId="{9C916A31-0AEB-944C-A9A8-9556A998BB93}" dt="2019-10-24T07:39:08.892" v="959" actId="313"/>
          <ac:spMkLst>
            <pc:docMk/>
            <pc:sldMk cId="3879641307" sldId="311"/>
            <ac:spMk id="11" creationId="{869E75B8-B1B1-40E0-903A-8B87BAF6D70D}"/>
          </ac:spMkLst>
        </pc:spChg>
      </pc:sldChg>
      <pc:sldChg chg="add del ord">
        <pc:chgData name="Michael Staib" userId="9e189bf0-3865-41a0-a258-38372a7f911d" providerId="ADAL" clId="{9C916A31-0AEB-944C-A9A8-9556A998BB93}" dt="2019-10-23T11:51:32.469" v="897" actId="2696"/>
        <pc:sldMkLst>
          <pc:docMk/>
          <pc:sldMk cId="3255587731" sldId="312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3743551256" sldId="312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763790057" sldId="313"/>
        </pc:sldMkLst>
      </pc:sldChg>
      <pc:sldChg chg="add del ord">
        <pc:chgData name="Michael Staib" userId="9e189bf0-3865-41a0-a258-38372a7f911d" providerId="ADAL" clId="{9C916A31-0AEB-944C-A9A8-9556A998BB93}" dt="2019-10-23T11:51:32.476" v="898" actId="2696"/>
        <pc:sldMkLst>
          <pc:docMk/>
          <pc:sldMk cId="2150087041" sldId="313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153648214" sldId="315"/>
        </pc:sldMkLst>
      </pc:sldChg>
      <pc:sldChg chg="add del ord">
        <pc:chgData name="Michael Staib" userId="9e189bf0-3865-41a0-a258-38372a7f911d" providerId="ADAL" clId="{9C916A31-0AEB-944C-A9A8-9556A998BB93}" dt="2019-10-23T11:51:32.488" v="900" actId="2696"/>
        <pc:sldMkLst>
          <pc:docMk/>
          <pc:sldMk cId="2330212940" sldId="315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432892061" sldId="316"/>
        </pc:sldMkLst>
      </pc:sldChg>
      <pc:sldChg chg="add del ord">
        <pc:chgData name="Michael Staib" userId="9e189bf0-3865-41a0-a258-38372a7f911d" providerId="ADAL" clId="{9C916A31-0AEB-944C-A9A8-9556A998BB93}" dt="2019-10-23T11:51:32.496" v="901" actId="2696"/>
        <pc:sldMkLst>
          <pc:docMk/>
          <pc:sldMk cId="1608082363" sldId="316"/>
        </pc:sldMkLst>
      </pc:sldChg>
      <pc:sldChg chg="addSp delSp add del">
        <pc:chgData name="Michael Staib" userId="9e189bf0-3865-41a0-a258-38372a7f911d" providerId="ADAL" clId="{9C916A31-0AEB-944C-A9A8-9556A998BB93}" dt="2019-10-23T11:51:32.548" v="908" actId="2696"/>
        <pc:sldMkLst>
          <pc:docMk/>
          <pc:sldMk cId="2225648598" sldId="329"/>
        </pc:sldMkLst>
        <pc:picChg chg="del">
          <ac:chgData name="Michael Staib" userId="9e189bf0-3865-41a0-a258-38372a7f911d" providerId="ADAL" clId="{9C916A31-0AEB-944C-A9A8-9556A998BB93}" dt="2019-10-21T13:32:02.975" v="597" actId="478"/>
          <ac:picMkLst>
            <pc:docMk/>
            <pc:sldMk cId="2225648598" sldId="329"/>
            <ac:picMk id="11" creationId="{786F5FDE-A36C-D74F-9D67-2D51176C3B9F}"/>
          </ac:picMkLst>
        </pc:picChg>
        <pc:picChg chg="add">
          <ac:chgData name="Michael Staib" userId="9e189bf0-3865-41a0-a258-38372a7f911d" providerId="ADAL" clId="{9C916A31-0AEB-944C-A9A8-9556A998BB93}" dt="2019-10-21T13:32:03.412" v="598"/>
          <ac:picMkLst>
            <pc:docMk/>
            <pc:sldMk cId="2225648598" sldId="329"/>
            <ac:picMk id="14" creationId="{BB557E0B-92A9-B14E-B5C3-7F06F726582F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2668757090" sldId="329"/>
        </pc:sldMkLst>
      </pc:sldChg>
      <pc:sldChg chg="addSp delSp add del">
        <pc:chgData name="Michael Staib" userId="9e189bf0-3865-41a0-a258-38372a7f911d" providerId="ADAL" clId="{9C916A31-0AEB-944C-A9A8-9556A998BB93}" dt="2019-10-23T11:51:32.554" v="909" actId="2696"/>
        <pc:sldMkLst>
          <pc:docMk/>
          <pc:sldMk cId="2611689667" sldId="332"/>
        </pc:sldMkLst>
        <pc:picChg chg="del">
          <ac:chgData name="Michael Staib" userId="9e189bf0-3865-41a0-a258-38372a7f911d" providerId="ADAL" clId="{9C916A31-0AEB-944C-A9A8-9556A998BB93}" dt="2019-10-21T13:32:07.400" v="599" actId="478"/>
          <ac:picMkLst>
            <pc:docMk/>
            <pc:sldMk cId="2611689667" sldId="332"/>
            <ac:picMk id="11" creationId="{786F5FDE-A36C-D74F-9D67-2D51176C3B9F}"/>
          </ac:picMkLst>
        </pc:picChg>
        <pc:picChg chg="add">
          <ac:chgData name="Michael Staib" userId="9e189bf0-3865-41a0-a258-38372a7f911d" providerId="ADAL" clId="{9C916A31-0AEB-944C-A9A8-9556A998BB93}" dt="2019-10-21T13:32:07.703" v="600"/>
          <ac:picMkLst>
            <pc:docMk/>
            <pc:sldMk cId="2611689667" sldId="332"/>
            <ac:picMk id="14" creationId="{997AC092-BA8A-C44B-B02A-DA1758139CA0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4283573305" sldId="332"/>
        </pc:sldMkLst>
      </pc:sldChg>
      <pc:sldChg chg="addSp">
        <pc:chgData name="Michael Staib" userId="9e189bf0-3865-41a0-a258-38372a7f911d" providerId="ADAL" clId="{9C916A31-0AEB-944C-A9A8-9556A998BB93}" dt="2019-10-24T07:36:16.250" v="957"/>
        <pc:sldMkLst>
          <pc:docMk/>
          <pc:sldMk cId="3986423018" sldId="333"/>
        </pc:sldMkLst>
        <pc:picChg chg="add">
          <ac:chgData name="Michael Staib" userId="9e189bf0-3865-41a0-a258-38372a7f911d" providerId="ADAL" clId="{9C916A31-0AEB-944C-A9A8-9556A998BB93}" dt="2019-10-24T07:36:16.250" v="957"/>
          <ac:picMkLst>
            <pc:docMk/>
            <pc:sldMk cId="3986423018" sldId="333"/>
            <ac:picMk id="39" creationId="{9A5E847C-8878-EF44-AE5D-D83E6815C531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987428490" sldId="335"/>
        </pc:sldMkLst>
      </pc:sldChg>
      <pc:sldChg chg="add del ord">
        <pc:chgData name="Michael Staib" userId="9e189bf0-3865-41a0-a258-38372a7f911d" providerId="ADAL" clId="{9C916A31-0AEB-944C-A9A8-9556A998BB93}" dt="2019-10-23T11:51:32.482" v="899" actId="2696"/>
        <pc:sldMkLst>
          <pc:docMk/>
          <pc:sldMk cId="2298403223" sldId="335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2884960079" sldId="346"/>
        </pc:sldMkLst>
      </pc:sldChg>
      <pc:sldChg chg="add del setBg">
        <pc:chgData name="Michael Staib" userId="9e189bf0-3865-41a0-a258-38372a7f911d" providerId="ADAL" clId="{9C916A31-0AEB-944C-A9A8-9556A998BB93}" dt="2019-10-23T11:51:32.503" v="902" actId="2696"/>
        <pc:sldMkLst>
          <pc:docMk/>
          <pc:sldMk cId="3980065083" sldId="346"/>
        </pc:sldMkLst>
      </pc:sldChg>
      <pc:sldChg chg="addSp delSp add del ord">
        <pc:chgData name="Michael Staib" userId="9e189bf0-3865-41a0-a258-38372a7f911d" providerId="ADAL" clId="{9C916A31-0AEB-944C-A9A8-9556A998BB93}" dt="2019-10-23T11:51:32.561" v="910" actId="2696"/>
        <pc:sldMkLst>
          <pc:docMk/>
          <pc:sldMk cId="1621270277" sldId="350"/>
        </pc:sldMkLst>
        <pc:picChg chg="add del">
          <ac:chgData name="Michael Staib" userId="9e189bf0-3865-41a0-a258-38372a7f911d" providerId="ADAL" clId="{9C916A31-0AEB-944C-A9A8-9556A998BB93}" dt="2019-10-21T13:32:12.801" v="601" actId="478"/>
          <ac:picMkLst>
            <pc:docMk/>
            <pc:sldMk cId="1621270277" sldId="350"/>
            <ac:picMk id="3" creationId="{DE6CEEA6-23AD-0941-A6B8-725CDD8EC0E3}"/>
          </ac:picMkLst>
        </pc:picChg>
        <pc:picChg chg="add del">
          <ac:chgData name="Michael Staib" userId="9e189bf0-3865-41a0-a258-38372a7f911d" providerId="ADAL" clId="{9C916A31-0AEB-944C-A9A8-9556A998BB93}" dt="2019-10-21T13:32:31.926" v="605" actId="478"/>
          <ac:picMkLst>
            <pc:docMk/>
            <pc:sldMk cId="1621270277" sldId="350"/>
            <ac:picMk id="4" creationId="{7036D7B0-D88A-5A48-BAA7-4DBAE9824EA6}"/>
          </ac:picMkLst>
        </pc:picChg>
        <pc:picChg chg="add">
          <ac:chgData name="Michael Staib" userId="9e189bf0-3865-41a0-a258-38372a7f911d" providerId="ADAL" clId="{9C916A31-0AEB-944C-A9A8-9556A998BB93}" dt="2019-10-21T13:32:32.288" v="606"/>
          <ac:picMkLst>
            <pc:docMk/>
            <pc:sldMk cId="1621270277" sldId="350"/>
            <ac:picMk id="5" creationId="{8822A0FA-94C6-C647-9F76-6B2E6550855B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835117656" sldId="350"/>
        </pc:sldMkLst>
      </pc:sldChg>
      <pc:sldChg chg="addSp delSp modSp add del setBg">
        <pc:chgData name="Michael Staib" userId="9e189bf0-3865-41a0-a258-38372a7f911d" providerId="ADAL" clId="{9C916A31-0AEB-944C-A9A8-9556A998BB93}" dt="2019-10-23T06:53:34.196" v="680" actId="2696"/>
        <pc:sldMkLst>
          <pc:docMk/>
          <pc:sldMk cId="797537016" sldId="354"/>
        </pc:sldMkLst>
        <pc:spChg chg="mod">
          <ac:chgData name="Michael Staib" userId="9e189bf0-3865-41a0-a258-38372a7f911d" providerId="ADAL" clId="{9C916A31-0AEB-944C-A9A8-9556A998BB93}" dt="2019-10-23T06:53:26.250" v="679" actId="14100"/>
          <ac:spMkLst>
            <pc:docMk/>
            <pc:sldMk cId="797537016" sldId="354"/>
            <ac:spMk id="9" creationId="{A406F6FF-72EA-FA4A-887B-D4E72CC0F012}"/>
          </ac:spMkLst>
        </pc:spChg>
        <pc:picChg chg="add del">
          <ac:chgData name="Michael Staib" userId="9e189bf0-3865-41a0-a258-38372a7f911d" providerId="ADAL" clId="{9C916A31-0AEB-944C-A9A8-9556A998BB93}" dt="2019-10-21T13:32:57.141" v="615" actId="478"/>
          <ac:picMkLst>
            <pc:docMk/>
            <pc:sldMk cId="797537016" sldId="354"/>
            <ac:picMk id="3" creationId="{BE24B469-80B5-4D4C-AEDA-6582BBEF66A8}"/>
          </ac:picMkLst>
        </pc:picChg>
        <pc:picChg chg="add">
          <ac:chgData name="Michael Staib" userId="9e189bf0-3865-41a0-a258-38372a7f911d" providerId="ADAL" clId="{9C916A31-0AEB-944C-A9A8-9556A998BB93}" dt="2019-10-21T13:32:57.399" v="616"/>
          <ac:picMkLst>
            <pc:docMk/>
            <pc:sldMk cId="797537016" sldId="354"/>
            <ac:picMk id="4" creationId="{5894DAD9-6D82-B64E-A028-1FB71CE2F020}"/>
          </ac:picMkLst>
        </pc:picChg>
      </pc:sldChg>
      <pc:sldChg chg="modSp add">
        <pc:chgData name="Michael Staib" userId="9e189bf0-3865-41a0-a258-38372a7f911d" providerId="ADAL" clId="{9C916A31-0AEB-944C-A9A8-9556A998BB93}" dt="2019-10-23T07:31:48.347" v="701" actId="13822"/>
        <pc:sldMkLst>
          <pc:docMk/>
          <pc:sldMk cId="1702466756" sldId="354"/>
        </pc:sldMkLst>
        <pc:spChg chg="mod">
          <ac:chgData name="Michael Staib" userId="9e189bf0-3865-41a0-a258-38372a7f911d" providerId="ADAL" clId="{9C916A31-0AEB-944C-A9A8-9556A998BB93}" dt="2019-10-23T07:31:48.347" v="701" actId="13822"/>
          <ac:spMkLst>
            <pc:docMk/>
            <pc:sldMk cId="1702466756" sldId="354"/>
            <ac:spMk id="4" creationId="{8C4AC5C7-E90C-204B-B117-86E8CADCE263}"/>
          </ac:spMkLst>
        </pc:spChg>
        <pc:spChg chg="mod">
          <ac:chgData name="Michael Staib" userId="9e189bf0-3865-41a0-a258-38372a7f911d" providerId="ADAL" clId="{9C916A31-0AEB-944C-A9A8-9556A998BB93}" dt="2019-10-23T07:31:48.347" v="701" actId="13822"/>
          <ac:spMkLst>
            <pc:docMk/>
            <pc:sldMk cId="1702466756" sldId="354"/>
            <ac:spMk id="6" creationId="{B2A3935A-BD25-1A40-B886-937FD8E51CA9}"/>
          </ac:spMkLst>
        </pc:spChg>
        <pc:spChg chg="mod">
          <ac:chgData name="Michael Staib" userId="9e189bf0-3865-41a0-a258-38372a7f911d" providerId="ADAL" clId="{9C916A31-0AEB-944C-A9A8-9556A998BB93}" dt="2019-10-23T07:29:22.099" v="697" actId="14100"/>
          <ac:spMkLst>
            <pc:docMk/>
            <pc:sldMk cId="1702466756" sldId="354"/>
            <ac:spMk id="22" creationId="{84B3EA8E-8346-F64E-A9EF-9EEA54A3A8AC}"/>
          </ac:spMkLst>
        </pc:spChg>
        <pc:spChg chg="mod">
          <ac:chgData name="Michael Staib" userId="9e189bf0-3865-41a0-a258-38372a7f911d" providerId="ADAL" clId="{9C916A31-0AEB-944C-A9A8-9556A998BB93}" dt="2019-10-23T07:29:18.220" v="696" actId="14100"/>
          <ac:spMkLst>
            <pc:docMk/>
            <pc:sldMk cId="1702466756" sldId="354"/>
            <ac:spMk id="23" creationId="{8503E088-8F13-1742-9799-A1A14A4ECC45}"/>
          </ac:spMkLst>
        </pc:spChg>
        <pc:picChg chg="mod">
          <ac:chgData name="Michael Staib" userId="9e189bf0-3865-41a0-a258-38372a7f911d" providerId="ADAL" clId="{9C916A31-0AEB-944C-A9A8-9556A998BB93}" dt="2019-10-23T07:31:48.347" v="701" actId="13822"/>
          <ac:picMkLst>
            <pc:docMk/>
            <pc:sldMk cId="1702466756" sldId="354"/>
            <ac:picMk id="5" creationId="{2B27D8F6-64D3-5D42-8DE0-6ABB6AA5512A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2992162745" sldId="357"/>
        </pc:sldMkLst>
      </pc:sldChg>
      <pc:sldChg chg="addSp delSp add del">
        <pc:chgData name="Michael Staib" userId="9e189bf0-3865-41a0-a258-38372a7f911d" providerId="ADAL" clId="{9C916A31-0AEB-944C-A9A8-9556A998BB93}" dt="2019-10-23T11:51:32.509" v="903" actId="2696"/>
        <pc:sldMkLst>
          <pc:docMk/>
          <pc:sldMk cId="3298780362" sldId="357"/>
        </pc:sldMkLst>
        <pc:picChg chg="add">
          <ac:chgData name="Michael Staib" userId="9e189bf0-3865-41a0-a258-38372a7f911d" providerId="ADAL" clId="{9C916A31-0AEB-944C-A9A8-9556A998BB93}" dt="2019-10-21T13:31:38.827" v="588"/>
          <ac:picMkLst>
            <pc:docMk/>
            <pc:sldMk cId="3298780362" sldId="357"/>
            <ac:picMk id="5" creationId="{F91A1B5F-2378-984A-9CF6-52F920ED8081}"/>
          </ac:picMkLst>
        </pc:picChg>
        <pc:picChg chg="del">
          <ac:chgData name="Michael Staib" userId="9e189bf0-3865-41a0-a258-38372a7f911d" providerId="ADAL" clId="{9C916A31-0AEB-944C-A9A8-9556A998BB93}" dt="2019-10-21T13:31:37.910" v="587" actId="478"/>
          <ac:picMkLst>
            <pc:docMk/>
            <pc:sldMk cId="3298780362" sldId="357"/>
            <ac:picMk id="8" creationId="{F7D5EA04-72FD-294F-952F-0BEEE4320DA4}"/>
          </ac:picMkLst>
        </pc:picChg>
      </pc:sldChg>
      <pc:sldChg chg="addSp delSp add del">
        <pc:chgData name="Michael Staib" userId="9e189bf0-3865-41a0-a258-38372a7f911d" providerId="ADAL" clId="{9C916A31-0AEB-944C-A9A8-9556A998BB93}" dt="2019-10-23T11:51:32.515" v="904" actId="2696"/>
        <pc:sldMkLst>
          <pc:docMk/>
          <pc:sldMk cId="218168431" sldId="358"/>
        </pc:sldMkLst>
        <pc:picChg chg="add">
          <ac:chgData name="Michael Staib" userId="9e189bf0-3865-41a0-a258-38372a7f911d" providerId="ADAL" clId="{9C916A31-0AEB-944C-A9A8-9556A998BB93}" dt="2019-10-21T13:31:45.098" v="590"/>
          <ac:picMkLst>
            <pc:docMk/>
            <pc:sldMk cId="218168431" sldId="358"/>
            <ac:picMk id="5" creationId="{E61E6A3E-B75D-9349-9D43-1B0D0AFCEBD5}"/>
          </ac:picMkLst>
        </pc:picChg>
        <pc:picChg chg="del">
          <ac:chgData name="Michael Staib" userId="9e189bf0-3865-41a0-a258-38372a7f911d" providerId="ADAL" clId="{9C916A31-0AEB-944C-A9A8-9556A998BB93}" dt="2019-10-21T13:31:44.765" v="589" actId="478"/>
          <ac:picMkLst>
            <pc:docMk/>
            <pc:sldMk cId="218168431" sldId="358"/>
            <ac:picMk id="6" creationId="{3647E82B-969A-BB49-95B2-2B555645D5CC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3948468378" sldId="358"/>
        </pc:sldMkLst>
      </pc:sldChg>
      <pc:sldChg chg="addSp delSp add del">
        <pc:chgData name="Michael Staib" userId="9e189bf0-3865-41a0-a258-38372a7f911d" providerId="ADAL" clId="{9C916A31-0AEB-944C-A9A8-9556A998BB93}" dt="2019-10-23T11:51:32.522" v="905" actId="2696"/>
        <pc:sldMkLst>
          <pc:docMk/>
          <pc:sldMk cId="65463143" sldId="359"/>
        </pc:sldMkLst>
        <pc:picChg chg="add">
          <ac:chgData name="Michael Staib" userId="9e189bf0-3865-41a0-a258-38372a7f911d" providerId="ADAL" clId="{9C916A31-0AEB-944C-A9A8-9556A998BB93}" dt="2019-10-21T13:31:49.071" v="592"/>
          <ac:picMkLst>
            <pc:docMk/>
            <pc:sldMk cId="65463143" sldId="359"/>
            <ac:picMk id="5" creationId="{7C520085-1B9C-A143-B9E8-F0235BFEFD72}"/>
          </ac:picMkLst>
        </pc:picChg>
        <pc:picChg chg="del">
          <ac:chgData name="Michael Staib" userId="9e189bf0-3865-41a0-a258-38372a7f911d" providerId="ADAL" clId="{9C916A31-0AEB-944C-A9A8-9556A998BB93}" dt="2019-10-21T13:31:48.695" v="591" actId="478"/>
          <ac:picMkLst>
            <pc:docMk/>
            <pc:sldMk cId="65463143" sldId="359"/>
            <ac:picMk id="6" creationId="{3647E82B-969A-BB49-95B2-2B555645D5CC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179775574" sldId="359"/>
        </pc:sldMkLst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2615482997" sldId="360"/>
        </pc:sldMkLst>
      </pc:sldChg>
      <pc:sldChg chg="addSp delSp add del">
        <pc:chgData name="Michael Staib" userId="9e189bf0-3865-41a0-a258-38372a7f911d" providerId="ADAL" clId="{9C916A31-0AEB-944C-A9A8-9556A998BB93}" dt="2019-10-23T11:51:32.528" v="906" actId="2696"/>
        <pc:sldMkLst>
          <pc:docMk/>
          <pc:sldMk cId="3878300805" sldId="360"/>
        </pc:sldMkLst>
        <pc:picChg chg="add">
          <ac:chgData name="Michael Staib" userId="9e189bf0-3865-41a0-a258-38372a7f911d" providerId="ADAL" clId="{9C916A31-0AEB-944C-A9A8-9556A998BB93}" dt="2019-10-21T13:31:53.423" v="594"/>
          <ac:picMkLst>
            <pc:docMk/>
            <pc:sldMk cId="3878300805" sldId="360"/>
            <ac:picMk id="4" creationId="{41264846-79A8-F947-BC00-1060EB5DE1D4}"/>
          </ac:picMkLst>
        </pc:picChg>
        <pc:picChg chg="del">
          <ac:chgData name="Michael Staib" userId="9e189bf0-3865-41a0-a258-38372a7f911d" providerId="ADAL" clId="{9C916A31-0AEB-944C-A9A8-9556A998BB93}" dt="2019-10-21T13:31:53.150" v="593" actId="478"/>
          <ac:picMkLst>
            <pc:docMk/>
            <pc:sldMk cId="3878300805" sldId="360"/>
            <ac:picMk id="6" creationId="{3647E82B-969A-BB49-95B2-2B555645D5CC}"/>
          </ac:picMkLst>
        </pc:picChg>
      </pc:sldChg>
      <pc:sldChg chg="addSp delSp add del">
        <pc:chgData name="Michael Staib" userId="9e189bf0-3865-41a0-a258-38372a7f911d" providerId="ADAL" clId="{9C916A31-0AEB-944C-A9A8-9556A998BB93}" dt="2019-10-23T11:51:32.538" v="907" actId="2696"/>
        <pc:sldMkLst>
          <pc:docMk/>
          <pc:sldMk cId="709330046" sldId="361"/>
        </pc:sldMkLst>
        <pc:picChg chg="add">
          <ac:chgData name="Michael Staib" userId="9e189bf0-3865-41a0-a258-38372a7f911d" providerId="ADAL" clId="{9C916A31-0AEB-944C-A9A8-9556A998BB93}" dt="2019-10-21T13:31:57.864" v="596"/>
          <ac:picMkLst>
            <pc:docMk/>
            <pc:sldMk cId="709330046" sldId="361"/>
            <ac:picMk id="4" creationId="{3CD72740-C10D-1847-B0A9-63A25483A053}"/>
          </ac:picMkLst>
        </pc:picChg>
        <pc:picChg chg="del">
          <ac:chgData name="Michael Staib" userId="9e189bf0-3865-41a0-a258-38372a7f911d" providerId="ADAL" clId="{9C916A31-0AEB-944C-A9A8-9556A998BB93}" dt="2019-10-21T13:31:57.560" v="595" actId="478"/>
          <ac:picMkLst>
            <pc:docMk/>
            <pc:sldMk cId="709330046" sldId="361"/>
            <ac:picMk id="6" creationId="{3647E82B-969A-BB49-95B2-2B555645D5CC}"/>
          </ac:picMkLst>
        </pc:picChg>
      </pc:sldChg>
      <pc:sldChg chg="add">
        <pc:chgData name="Michael Staib" userId="9e189bf0-3865-41a0-a258-38372a7f911d" providerId="ADAL" clId="{9C916A31-0AEB-944C-A9A8-9556A998BB93}" dt="2019-10-23T11:51:40.834" v="911"/>
        <pc:sldMkLst>
          <pc:docMk/>
          <pc:sldMk cId="4031217096" sldId="361"/>
        </pc:sldMkLst>
      </pc:sldChg>
      <pc:sldChg chg="addSp modSp">
        <pc:chgData name="Michael Staib" userId="9e189bf0-3865-41a0-a258-38372a7f911d" providerId="ADAL" clId="{9C916A31-0AEB-944C-A9A8-9556A998BB93}" dt="2019-10-23T05:42:32.365" v="625" actId="767"/>
        <pc:sldMkLst>
          <pc:docMk/>
          <pc:sldMk cId="2143862721" sldId="363"/>
        </pc:sldMkLst>
        <pc:spChg chg="add mod">
          <ac:chgData name="Michael Staib" userId="9e189bf0-3865-41a0-a258-38372a7f911d" providerId="ADAL" clId="{9C916A31-0AEB-944C-A9A8-9556A998BB93}" dt="2019-10-23T05:42:32.365" v="625" actId="767"/>
          <ac:spMkLst>
            <pc:docMk/>
            <pc:sldMk cId="2143862721" sldId="363"/>
            <ac:spMk id="3" creationId="{441FEFEE-80A0-5743-AF41-509DFA4435B7}"/>
          </ac:spMkLst>
        </pc:spChg>
      </pc:sldChg>
      <pc:sldChg chg="del">
        <pc:chgData name="Michael Staib" userId="9e189bf0-3865-41a0-a258-38372a7f911d" providerId="ADAL" clId="{9C916A31-0AEB-944C-A9A8-9556A998BB93}" dt="2019-10-24T07:59:23.991" v="1054" actId="2696"/>
        <pc:sldMkLst>
          <pc:docMk/>
          <pc:sldMk cId="208612790" sldId="365"/>
        </pc:sldMkLst>
      </pc:sldChg>
      <pc:sldChg chg="addSp delSp modSp">
        <pc:chgData name="Michael Staib" userId="9e189bf0-3865-41a0-a258-38372a7f911d" providerId="ADAL" clId="{9C916A31-0AEB-944C-A9A8-9556A998BB93}" dt="2019-10-23T11:58:45.845" v="955" actId="1076"/>
        <pc:sldMkLst>
          <pc:docMk/>
          <pc:sldMk cId="3285378016" sldId="365"/>
        </pc:sldMkLst>
        <pc:spChg chg="add mod">
          <ac:chgData name="Michael Staib" userId="9e189bf0-3865-41a0-a258-38372a7f911d" providerId="ADAL" clId="{9C916A31-0AEB-944C-A9A8-9556A998BB93}" dt="2019-10-23T07:34:43.586" v="740" actId="20577"/>
          <ac:spMkLst>
            <pc:docMk/>
            <pc:sldMk cId="3285378016" sldId="365"/>
            <ac:spMk id="14" creationId="{26778FBF-9F75-774D-8164-27B9AC6588D8}"/>
          </ac:spMkLst>
        </pc:spChg>
        <pc:spChg chg="add mod">
          <ac:chgData name="Michael Staib" userId="9e189bf0-3865-41a0-a258-38372a7f911d" providerId="ADAL" clId="{9C916A31-0AEB-944C-A9A8-9556A998BB93}" dt="2019-10-23T07:37:37.273" v="876" actId="6549"/>
          <ac:spMkLst>
            <pc:docMk/>
            <pc:sldMk cId="3285378016" sldId="365"/>
            <ac:spMk id="17" creationId="{B6B66472-6582-DE4E-9B81-5172E752AD24}"/>
          </ac:spMkLst>
        </pc:spChg>
        <pc:spChg chg="add mod">
          <ac:chgData name="Michael Staib" userId="9e189bf0-3865-41a0-a258-38372a7f911d" providerId="ADAL" clId="{9C916A31-0AEB-944C-A9A8-9556A998BB93}" dt="2019-10-23T07:36:14.951" v="814" actId="20577"/>
          <ac:spMkLst>
            <pc:docMk/>
            <pc:sldMk cId="3285378016" sldId="365"/>
            <ac:spMk id="21" creationId="{31143D98-C6AC-7748-9A07-0DDD35328720}"/>
          </ac:spMkLst>
        </pc:spChg>
        <pc:spChg chg="add mod">
          <ac:chgData name="Michael Staib" userId="9e189bf0-3865-41a0-a258-38372a7f911d" providerId="ADAL" clId="{9C916A31-0AEB-944C-A9A8-9556A998BB93}" dt="2019-10-23T07:37:16.135" v="859" actId="14100"/>
          <ac:spMkLst>
            <pc:docMk/>
            <pc:sldMk cId="3285378016" sldId="365"/>
            <ac:spMk id="23" creationId="{86C54906-1470-9B4C-83CC-95CCDCC25057}"/>
          </ac:spMkLst>
        </pc:spChg>
        <pc:picChg chg="add mod modCrop">
          <ac:chgData name="Michael Staib" userId="9e189bf0-3865-41a0-a258-38372a7f911d" providerId="ADAL" clId="{9C916A31-0AEB-944C-A9A8-9556A998BB93}" dt="2019-10-23T11:58:45.845" v="955" actId="1076"/>
          <ac:picMkLst>
            <pc:docMk/>
            <pc:sldMk cId="3285378016" sldId="365"/>
            <ac:picMk id="3" creationId="{ECB6DE1A-B3B4-864A-8957-C9604711374D}"/>
          </ac:picMkLst>
        </pc:picChg>
        <pc:picChg chg="add mod">
          <ac:chgData name="Michael Staib" userId="9e189bf0-3865-41a0-a258-38372a7f911d" providerId="ADAL" clId="{9C916A31-0AEB-944C-A9A8-9556A998BB93}" dt="2019-10-23T07:33:51.529" v="703" actId="1076"/>
          <ac:picMkLst>
            <pc:docMk/>
            <pc:sldMk cId="3285378016" sldId="365"/>
            <ac:picMk id="15" creationId="{409B94F4-821C-6F4A-AAA0-9EE485E650B8}"/>
          </ac:picMkLst>
        </pc:picChg>
        <pc:picChg chg="add del mod">
          <ac:chgData name="Michael Staib" userId="9e189bf0-3865-41a0-a258-38372a7f911d" providerId="ADAL" clId="{9C916A31-0AEB-944C-A9A8-9556A998BB93}" dt="2019-10-23T07:35:48.160" v="797" actId="478"/>
          <ac:picMkLst>
            <pc:docMk/>
            <pc:sldMk cId="3285378016" sldId="365"/>
            <ac:picMk id="18" creationId="{FE3DA33D-ECA6-C041-87FA-4C3CCA355B0A}"/>
          </ac:picMkLst>
        </pc:picChg>
        <pc:picChg chg="add mod">
          <ac:chgData name="Michael Staib" userId="9e189bf0-3865-41a0-a258-38372a7f911d" providerId="ADAL" clId="{9C916A31-0AEB-944C-A9A8-9556A998BB93}" dt="2019-10-23T07:33:51.529" v="703" actId="1076"/>
          <ac:picMkLst>
            <pc:docMk/>
            <pc:sldMk cId="3285378016" sldId="365"/>
            <ac:picMk id="19" creationId="{AF39B26A-25FA-5E4B-9541-1AAE0EE75847}"/>
          </ac:picMkLst>
        </pc:picChg>
        <pc:picChg chg="add del mod">
          <ac:chgData name="Michael Staib" userId="9e189bf0-3865-41a0-a258-38372a7f911d" providerId="ADAL" clId="{9C916A31-0AEB-944C-A9A8-9556A998BB93}" dt="2019-10-23T07:36:41.111" v="817" actId="478"/>
          <ac:picMkLst>
            <pc:docMk/>
            <pc:sldMk cId="3285378016" sldId="365"/>
            <ac:picMk id="22" creationId="{DEA232FB-5D89-FE4D-A6EB-E42EB2D7C0F7}"/>
          </ac:picMkLst>
        </pc:picChg>
        <pc:picChg chg="add mod">
          <ac:chgData name="Michael Staib" userId="9e189bf0-3865-41a0-a258-38372a7f911d" providerId="ADAL" clId="{9C916A31-0AEB-944C-A9A8-9556A998BB93}" dt="2019-10-23T07:37:28.547" v="860" actId="1076"/>
          <ac:picMkLst>
            <pc:docMk/>
            <pc:sldMk cId="3285378016" sldId="365"/>
            <ac:picMk id="24" creationId="{BE4A276C-E43C-EB41-BB16-A6D81E77A941}"/>
          </ac:picMkLst>
        </pc:picChg>
        <pc:picChg chg="add mod">
          <ac:chgData name="Michael Staib" userId="9e189bf0-3865-41a0-a258-38372a7f911d" providerId="ADAL" clId="{9C916A31-0AEB-944C-A9A8-9556A998BB93}" dt="2019-10-23T07:36:44.353" v="818" actId="1076"/>
          <ac:picMkLst>
            <pc:docMk/>
            <pc:sldMk cId="3285378016" sldId="365"/>
            <ac:picMk id="25" creationId="{CA16F78A-9D40-EF43-BFCF-9865ACAF6BAA}"/>
          </ac:picMkLst>
        </pc:picChg>
        <pc:picChg chg="del mod">
          <ac:chgData name="Michael Staib" userId="9e189bf0-3865-41a0-a258-38372a7f911d" providerId="ADAL" clId="{9C916A31-0AEB-944C-A9A8-9556A998BB93}" dt="2019-10-23T11:58:22.835" v="950" actId="478"/>
          <ac:picMkLst>
            <pc:docMk/>
            <pc:sldMk cId="3285378016" sldId="365"/>
            <ac:picMk id="1026" creationId="{FF2D7A1E-4309-4CEB-AB21-565DB1FBF0C3}"/>
          </ac:picMkLst>
        </pc:picChg>
      </pc:sldChg>
      <pc:sldChg chg="modSp add">
        <pc:chgData name="Michael Staib" userId="9e189bf0-3865-41a0-a258-38372a7f911d" providerId="ADAL" clId="{9C916A31-0AEB-944C-A9A8-9556A998BB93}" dt="2019-10-23T06:49:42.801" v="669" actId="20577"/>
        <pc:sldMkLst>
          <pc:docMk/>
          <pc:sldMk cId="745243113" sldId="367"/>
        </pc:sldMkLst>
        <pc:spChg chg="mod">
          <ac:chgData name="Michael Staib" userId="9e189bf0-3865-41a0-a258-38372a7f911d" providerId="ADAL" clId="{9C916A31-0AEB-944C-A9A8-9556A998BB93}" dt="2019-10-23T06:49:42.801" v="669" actId="20577"/>
          <ac:spMkLst>
            <pc:docMk/>
            <pc:sldMk cId="745243113" sldId="367"/>
            <ac:spMk id="2" creationId="{466FDA2B-F2B4-1A45-B62C-A3B28806A2D3}"/>
          </ac:spMkLst>
        </pc:spChg>
      </pc:sldChg>
      <pc:sldChg chg="add del ord">
        <pc:chgData name="Michael Staib" userId="9e189bf0-3865-41a0-a258-38372a7f911d" providerId="ADAL" clId="{9C916A31-0AEB-944C-A9A8-9556A998BB93}" dt="2019-10-23T11:59:13.105" v="956" actId="2696"/>
        <pc:sldMkLst>
          <pc:docMk/>
          <pc:sldMk cId="2912011606" sldId="368"/>
        </pc:sldMkLst>
      </pc:sldChg>
      <pc:sldChg chg="modSp add">
        <pc:chgData name="Michael Staib" userId="9e189bf0-3865-41a0-a258-38372a7f911d" providerId="ADAL" clId="{9C916A31-0AEB-944C-A9A8-9556A998BB93}" dt="2019-10-23T07:38:59.098" v="887" actId="20577"/>
        <pc:sldMkLst>
          <pc:docMk/>
          <pc:sldMk cId="729377629" sldId="369"/>
        </pc:sldMkLst>
        <pc:spChg chg="mod">
          <ac:chgData name="Michael Staib" userId="9e189bf0-3865-41a0-a258-38372a7f911d" providerId="ADAL" clId="{9C916A31-0AEB-944C-A9A8-9556A998BB93}" dt="2019-10-23T07:38:59.098" v="887" actId="20577"/>
          <ac:spMkLst>
            <pc:docMk/>
            <pc:sldMk cId="729377629" sldId="369"/>
            <ac:spMk id="2" creationId="{466FDA2B-F2B4-1A45-B62C-A3B28806A2D3}"/>
          </ac:spMkLst>
        </pc:spChg>
      </pc:sldChg>
      <pc:sldChg chg="modSp add">
        <pc:chgData name="Michael Staib" userId="9e189bf0-3865-41a0-a258-38372a7f911d" providerId="ADAL" clId="{9C916A31-0AEB-944C-A9A8-9556A998BB93}" dt="2019-10-23T11:52:05.792" v="933" actId="20577"/>
        <pc:sldMkLst>
          <pc:docMk/>
          <pc:sldMk cId="1764393174" sldId="372"/>
        </pc:sldMkLst>
        <pc:spChg chg="mod">
          <ac:chgData name="Michael Staib" userId="9e189bf0-3865-41a0-a258-38372a7f911d" providerId="ADAL" clId="{9C916A31-0AEB-944C-A9A8-9556A998BB93}" dt="2019-10-23T11:52:05.792" v="933" actId="20577"/>
          <ac:spMkLst>
            <pc:docMk/>
            <pc:sldMk cId="1764393174" sldId="372"/>
            <ac:spMk id="4" creationId="{9D000B77-5712-4D58-9083-F6A249F0B9F0}"/>
          </ac:spMkLst>
        </pc:spChg>
      </pc:sldChg>
      <pc:sldChg chg="addSp delSp modSp add">
        <pc:chgData name="Michael Staib" userId="9e189bf0-3865-41a0-a258-38372a7f911d" providerId="ADAL" clId="{9C916A31-0AEB-944C-A9A8-9556A998BB93}" dt="2019-10-24T07:59:03.844" v="1053" actId="14100"/>
        <pc:sldMkLst>
          <pc:docMk/>
          <pc:sldMk cId="1430137945" sldId="374"/>
        </pc:sldMkLst>
        <pc:spChg chg="mod">
          <ac:chgData name="Michael Staib" userId="9e189bf0-3865-41a0-a258-38372a7f911d" providerId="ADAL" clId="{9C916A31-0AEB-944C-A9A8-9556A998BB93}" dt="2019-10-24T07:54:00.167" v="1003" actId="1076"/>
          <ac:spMkLst>
            <pc:docMk/>
            <pc:sldMk cId="1430137945" sldId="374"/>
            <ac:spMk id="8" creationId="{BA665E57-F8AC-4B62-A0B8-16E90C129831}"/>
          </ac:spMkLst>
        </pc:spChg>
        <pc:spChg chg="mod">
          <ac:chgData name="Michael Staib" userId="9e189bf0-3865-41a0-a258-38372a7f911d" providerId="ADAL" clId="{9C916A31-0AEB-944C-A9A8-9556A998BB93}" dt="2019-10-24T07:51:48.550" v="997" actId="1076"/>
          <ac:spMkLst>
            <pc:docMk/>
            <pc:sldMk cId="1430137945" sldId="374"/>
            <ac:spMk id="10" creationId="{83A9F8E3-43CE-4087-B060-0F3FE2C3B803}"/>
          </ac:spMkLst>
        </pc:spChg>
        <pc:spChg chg="mod">
          <ac:chgData name="Michael Staib" userId="9e189bf0-3865-41a0-a258-38372a7f911d" providerId="ADAL" clId="{9C916A31-0AEB-944C-A9A8-9556A998BB93}" dt="2019-10-24T07:58:18.547" v="1049" actId="1037"/>
          <ac:spMkLst>
            <pc:docMk/>
            <pc:sldMk cId="1430137945" sldId="374"/>
            <ac:spMk id="13" creationId="{BF02342F-740A-4BF0-B99E-D5A927350536}"/>
          </ac:spMkLst>
        </pc:spChg>
        <pc:spChg chg="mod">
          <ac:chgData name="Michael Staib" userId="9e189bf0-3865-41a0-a258-38372a7f911d" providerId="ADAL" clId="{9C916A31-0AEB-944C-A9A8-9556A998BB93}" dt="2019-10-24T07:49:06.877" v="979" actId="1076"/>
          <ac:spMkLst>
            <pc:docMk/>
            <pc:sldMk cId="1430137945" sldId="374"/>
            <ac:spMk id="14" creationId="{26778FBF-9F75-774D-8164-27B9AC6588D8}"/>
          </ac:spMkLst>
        </pc:spChg>
        <pc:spChg chg="mod">
          <ac:chgData name="Michael Staib" userId="9e189bf0-3865-41a0-a258-38372a7f911d" providerId="ADAL" clId="{9C916A31-0AEB-944C-A9A8-9556A998BB93}" dt="2019-10-24T07:57:03.127" v="1032" actId="1038"/>
          <ac:spMkLst>
            <pc:docMk/>
            <pc:sldMk cId="1430137945" sldId="374"/>
            <ac:spMk id="16" creationId="{10D82879-B682-4B89-A1FC-D1CCFA818F5B}"/>
          </ac:spMkLst>
        </pc:spChg>
        <pc:spChg chg="mod">
          <ac:chgData name="Michael Staib" userId="9e189bf0-3865-41a0-a258-38372a7f911d" providerId="ADAL" clId="{9C916A31-0AEB-944C-A9A8-9556A998BB93}" dt="2019-10-24T07:49:32.076" v="982" actId="1076"/>
          <ac:spMkLst>
            <pc:docMk/>
            <pc:sldMk cId="1430137945" sldId="374"/>
            <ac:spMk id="17" creationId="{B6B66472-6582-DE4E-9B81-5172E752AD24}"/>
          </ac:spMkLst>
        </pc:spChg>
        <pc:spChg chg="mod">
          <ac:chgData name="Michael Staib" userId="9e189bf0-3865-41a0-a258-38372a7f911d" providerId="ADAL" clId="{9C916A31-0AEB-944C-A9A8-9556A998BB93}" dt="2019-10-24T07:56:09.037" v="1025" actId="1037"/>
          <ac:spMkLst>
            <pc:docMk/>
            <pc:sldMk cId="1430137945" sldId="374"/>
            <ac:spMk id="20" creationId="{7FD6CD4F-E741-42AC-89A4-68265DEE48ED}"/>
          </ac:spMkLst>
        </pc:spChg>
        <pc:spChg chg="mod">
          <ac:chgData name="Michael Staib" userId="9e189bf0-3865-41a0-a258-38372a7f911d" providerId="ADAL" clId="{9C916A31-0AEB-944C-A9A8-9556A998BB93}" dt="2019-10-24T07:50:45.759" v="991" actId="1076"/>
          <ac:spMkLst>
            <pc:docMk/>
            <pc:sldMk cId="1430137945" sldId="374"/>
            <ac:spMk id="21" creationId="{31143D98-C6AC-7748-9A07-0DDD35328720}"/>
          </ac:spMkLst>
        </pc:spChg>
        <pc:spChg chg="mod">
          <ac:chgData name="Michael Staib" userId="9e189bf0-3865-41a0-a258-38372a7f911d" providerId="ADAL" clId="{9C916A31-0AEB-944C-A9A8-9556A998BB93}" dt="2019-10-24T07:51:32.706" v="996" actId="14100"/>
          <ac:spMkLst>
            <pc:docMk/>
            <pc:sldMk cId="1430137945" sldId="374"/>
            <ac:spMk id="23" creationId="{86C54906-1470-9B4C-83CC-95CCDCC25057}"/>
          </ac:spMkLst>
        </pc:spChg>
        <pc:spChg chg="add mod">
          <ac:chgData name="Michael Staib" userId="9e189bf0-3865-41a0-a258-38372a7f911d" providerId="ADAL" clId="{9C916A31-0AEB-944C-A9A8-9556A998BB93}" dt="2019-10-24T07:50:04.055" v="986" actId="571"/>
          <ac:spMkLst>
            <pc:docMk/>
            <pc:sldMk cId="1430137945" sldId="374"/>
            <ac:spMk id="26" creationId="{B22D7987-F4F5-534D-B89D-06248BC9BF35}"/>
          </ac:spMkLst>
        </pc:spChg>
        <pc:spChg chg="add mod">
          <ac:chgData name="Michael Staib" userId="9e189bf0-3865-41a0-a258-38372a7f911d" providerId="ADAL" clId="{9C916A31-0AEB-944C-A9A8-9556A998BB93}" dt="2019-10-24T07:56:34.306" v="1030" actId="571"/>
          <ac:spMkLst>
            <pc:docMk/>
            <pc:sldMk cId="1430137945" sldId="374"/>
            <ac:spMk id="29" creationId="{0D9C1FBB-20B7-6344-B6DE-C86285C11BAB}"/>
          </ac:spMkLst>
        </pc:spChg>
        <pc:picChg chg="add mod">
          <ac:chgData name="Michael Staib" userId="9e189bf0-3865-41a0-a258-38372a7f911d" providerId="ADAL" clId="{9C916A31-0AEB-944C-A9A8-9556A998BB93}" dt="2019-10-24T07:59:03.844" v="1053" actId="14100"/>
          <ac:picMkLst>
            <pc:docMk/>
            <pc:sldMk cId="1430137945" sldId="374"/>
            <ac:picMk id="2" creationId="{5F56AB30-CF67-9A4A-8621-76E2C1C3B36F}"/>
          </ac:picMkLst>
        </pc:picChg>
        <pc:picChg chg="mod">
          <ac:chgData name="Michael Staib" userId="9e189bf0-3865-41a0-a258-38372a7f911d" providerId="ADAL" clId="{9C916A31-0AEB-944C-A9A8-9556A998BB93}" dt="2019-10-24T07:53:23.053" v="1000" actId="1076"/>
          <ac:picMkLst>
            <pc:docMk/>
            <pc:sldMk cId="1430137945" sldId="374"/>
            <ac:picMk id="3" creationId="{ECB6DE1A-B3B4-864A-8957-C9604711374D}"/>
          </ac:picMkLst>
        </pc:picChg>
        <pc:picChg chg="mod">
          <ac:chgData name="Michael Staib" userId="9e189bf0-3865-41a0-a258-38372a7f911d" providerId="ADAL" clId="{9C916A31-0AEB-944C-A9A8-9556A998BB93}" dt="2019-10-24T07:58:49.942" v="1052" actId="1076"/>
          <ac:picMkLst>
            <pc:docMk/>
            <pc:sldMk cId="1430137945" sldId="374"/>
            <ac:picMk id="12" creationId="{283A7D6D-69CD-4AC8-8DB8-C9A42518AADB}"/>
          </ac:picMkLst>
        </pc:picChg>
        <pc:picChg chg="mod">
          <ac:chgData name="Michael Staib" userId="9e189bf0-3865-41a0-a258-38372a7f911d" providerId="ADAL" clId="{9C916A31-0AEB-944C-A9A8-9556A998BB93}" dt="2019-10-24T07:48:36.975" v="976" actId="14100"/>
          <ac:picMkLst>
            <pc:docMk/>
            <pc:sldMk cId="1430137945" sldId="374"/>
            <ac:picMk id="15" creationId="{409B94F4-821C-6F4A-AAA0-9EE485E650B8}"/>
          </ac:picMkLst>
        </pc:picChg>
        <pc:picChg chg="mod">
          <ac:chgData name="Michael Staib" userId="9e189bf0-3865-41a0-a258-38372a7f911d" providerId="ADAL" clId="{9C916A31-0AEB-944C-A9A8-9556A998BB93}" dt="2019-10-24T07:49:56.419" v="984" actId="1076"/>
          <ac:picMkLst>
            <pc:docMk/>
            <pc:sldMk cId="1430137945" sldId="374"/>
            <ac:picMk id="19" creationId="{AF39B26A-25FA-5E4B-9541-1AAE0EE75847}"/>
          </ac:picMkLst>
        </pc:picChg>
        <pc:picChg chg="mod">
          <ac:chgData name="Michael Staib" userId="9e189bf0-3865-41a0-a258-38372a7f911d" providerId="ADAL" clId="{9C916A31-0AEB-944C-A9A8-9556A998BB93}" dt="2019-10-24T07:48:58.733" v="978" actId="1076"/>
          <ac:picMkLst>
            <pc:docMk/>
            <pc:sldMk cId="1430137945" sldId="374"/>
            <ac:picMk id="24" creationId="{BE4A276C-E43C-EB41-BB16-A6D81E77A941}"/>
          </ac:picMkLst>
        </pc:picChg>
        <pc:picChg chg="mod">
          <ac:chgData name="Michael Staib" userId="9e189bf0-3865-41a0-a258-38372a7f911d" providerId="ADAL" clId="{9C916A31-0AEB-944C-A9A8-9556A998BB93}" dt="2019-10-24T07:51:02.432" v="992" actId="1076"/>
          <ac:picMkLst>
            <pc:docMk/>
            <pc:sldMk cId="1430137945" sldId="374"/>
            <ac:picMk id="25" creationId="{CA16F78A-9D40-EF43-BFCF-9865ACAF6BAA}"/>
          </ac:picMkLst>
        </pc:picChg>
        <pc:picChg chg="mod">
          <ac:chgData name="Michael Staib" userId="9e189bf0-3865-41a0-a258-38372a7f911d" providerId="ADAL" clId="{9C916A31-0AEB-944C-A9A8-9556A998BB93}" dt="2019-10-24T07:53:54.753" v="1002" actId="1076"/>
          <ac:picMkLst>
            <pc:docMk/>
            <pc:sldMk cId="1430137945" sldId="374"/>
            <ac:picMk id="1032" creationId="{4A88B691-56A6-4D40-BBB7-52FDF2A6B163}"/>
          </ac:picMkLst>
        </pc:picChg>
        <pc:picChg chg="mod">
          <ac:chgData name="Michael Staib" userId="9e189bf0-3865-41a0-a258-38372a7f911d" providerId="ADAL" clId="{9C916A31-0AEB-944C-A9A8-9556A998BB93}" dt="2019-10-24T07:57:42.771" v="1035" actId="1035"/>
          <ac:picMkLst>
            <pc:docMk/>
            <pc:sldMk cId="1430137945" sldId="374"/>
            <ac:picMk id="1034" creationId="{4511BED1-97B4-4D3F-9766-3E290DD3B340}"/>
          </ac:picMkLst>
        </pc:picChg>
        <pc:picChg chg="mod">
          <ac:chgData name="Michael Staib" userId="9e189bf0-3865-41a0-a258-38372a7f911d" providerId="ADAL" clId="{9C916A31-0AEB-944C-A9A8-9556A998BB93}" dt="2019-10-24T07:56:25.646" v="1028" actId="1076"/>
          <ac:picMkLst>
            <pc:docMk/>
            <pc:sldMk cId="1430137945" sldId="374"/>
            <ac:picMk id="1036" creationId="{5CC28794-1E41-43D9-9369-916795383BB1}"/>
          </ac:picMkLst>
        </pc:picChg>
        <pc:picChg chg="mod">
          <ac:chgData name="Michael Staib" userId="9e189bf0-3865-41a0-a258-38372a7f911d" providerId="ADAL" clId="{9C916A31-0AEB-944C-A9A8-9556A998BB93}" dt="2019-10-24T07:56:13.727" v="1026" actId="1076"/>
          <ac:picMkLst>
            <pc:docMk/>
            <pc:sldMk cId="1430137945" sldId="374"/>
            <ac:picMk id="1042" creationId="{2DD818E3-435E-4B65-AA10-912EF850055B}"/>
          </ac:picMkLst>
        </pc:picChg>
        <pc:cxnChg chg="mod">
          <ac:chgData name="Michael Staib" userId="9e189bf0-3865-41a0-a258-38372a7f911d" providerId="ADAL" clId="{9C916A31-0AEB-944C-A9A8-9556A998BB93}" dt="2019-10-24T07:52:32.047" v="998" actId="1076"/>
          <ac:cxnSpMkLst>
            <pc:docMk/>
            <pc:sldMk cId="1430137945" sldId="374"/>
            <ac:cxnSpMk id="6" creationId="{0D38BF5A-BA7A-4711-8A8C-92293BB0FDE8}"/>
          </ac:cxnSpMkLst>
        </pc:cxnChg>
        <pc:cxnChg chg="add del mod">
          <ac:chgData name="Michael Staib" userId="9e189bf0-3865-41a0-a258-38372a7f911d" providerId="ADAL" clId="{9C916A31-0AEB-944C-A9A8-9556A998BB93}" dt="2019-10-24T07:58:37.072" v="1051" actId="478"/>
          <ac:cxnSpMkLst>
            <pc:docMk/>
            <pc:sldMk cId="1430137945" sldId="374"/>
            <ac:cxnSpMk id="27" creationId="{832F9973-FCE5-404B-9000-0F579631E369}"/>
          </ac:cxnSpMkLst>
        </pc:cxnChg>
        <pc:cxnChg chg="add del mod">
          <ac:chgData name="Michael Staib" userId="9e189bf0-3865-41a0-a258-38372a7f911d" providerId="ADAL" clId="{9C916A31-0AEB-944C-A9A8-9556A998BB93}" dt="2019-10-24T07:58:36.022" v="1050" actId="478"/>
          <ac:cxnSpMkLst>
            <pc:docMk/>
            <pc:sldMk cId="1430137945" sldId="374"/>
            <ac:cxnSpMk id="28" creationId="{612B8731-7E0C-3642-801C-0FDC6D13B9FA}"/>
          </ac:cxnSpMkLst>
        </pc:cxnChg>
      </pc:sldChg>
      <pc:sldChg chg="add">
        <pc:chgData name="Michael Staib" userId="9e189bf0-3865-41a0-a258-38372a7f911d" providerId="ADAL" clId="{9C916A31-0AEB-944C-A9A8-9556A998BB93}" dt="2019-10-24T08:00:09.174" v="1058"/>
        <pc:sldMkLst>
          <pc:docMk/>
          <pc:sldMk cId="366947594" sldId="375"/>
        </pc:sldMkLst>
      </pc:sldChg>
      <pc:sldChg chg="add del ord">
        <pc:chgData name="Michael Staib" userId="9e189bf0-3865-41a0-a258-38372a7f911d" providerId="ADAL" clId="{9C916A31-0AEB-944C-A9A8-9556A998BB93}" dt="2019-10-24T07:59:51.353" v="1057" actId="2696"/>
        <pc:sldMkLst>
          <pc:docMk/>
          <pc:sldMk cId="1412392379" sldId="375"/>
        </pc:sldMkLst>
      </pc:sldChg>
    </pc:docChg>
  </pc:docChgLst>
  <pc:docChgLst>
    <pc:chgData name="Wydler André (CH/IKP)" userId="e636bf86-23b7-4936-a006-f668e96b1070" providerId="ADAL" clId="{FBBB857E-0A86-4C73-8735-2DCD96A50636}"/>
    <pc:docChg chg="undo custSel modSld">
      <pc:chgData name="Wydler André (CH/IKP)" userId="e636bf86-23b7-4936-a006-f668e96b1070" providerId="ADAL" clId="{FBBB857E-0A86-4C73-8735-2DCD96A50636}" dt="2019-10-22T07:30:32.951" v="163" actId="1036"/>
      <pc:docMkLst>
        <pc:docMk/>
      </pc:docMkLst>
      <pc:sldChg chg="addSp delSp modSp delAnim modAnim modNotesTx">
        <pc:chgData name="Wydler André (CH/IKP)" userId="e636bf86-23b7-4936-a006-f668e96b1070" providerId="ADAL" clId="{FBBB857E-0A86-4C73-8735-2DCD96A50636}" dt="2019-10-22T07:30:32.951" v="163" actId="1036"/>
        <pc:sldMkLst>
          <pc:docMk/>
          <pc:sldMk cId="2722978436" sldId="267"/>
        </pc:sldMkLst>
        <pc:spChg chg="del">
          <ac:chgData name="Wydler André (CH/IKP)" userId="e636bf86-23b7-4936-a006-f668e96b1070" providerId="ADAL" clId="{FBBB857E-0A86-4C73-8735-2DCD96A50636}" dt="2019-10-22T06:24:03.739" v="38" actId="478"/>
          <ac:spMkLst>
            <pc:docMk/>
            <pc:sldMk cId="2722978436" sldId="267"/>
            <ac:spMk id="3" creationId="{91E08645-80E3-453E-9C03-EB399FD8F627}"/>
          </ac:spMkLst>
        </pc:spChg>
        <pc:spChg chg="add mod">
          <ac:chgData name="Wydler André (CH/IKP)" userId="e636bf86-23b7-4936-a006-f668e96b1070" providerId="ADAL" clId="{FBBB857E-0A86-4C73-8735-2DCD96A50636}" dt="2019-10-22T07:30:32.951" v="163" actId="1036"/>
          <ac:spMkLst>
            <pc:docMk/>
            <pc:sldMk cId="2722978436" sldId="267"/>
            <ac:spMk id="8" creationId="{D8A362D3-8156-4938-B6F3-AE0045348A57}"/>
          </ac:spMkLst>
        </pc:spChg>
        <pc:spChg chg="mod">
          <ac:chgData name="Wydler André (CH/IKP)" userId="e636bf86-23b7-4936-a006-f668e96b1070" providerId="ADAL" clId="{FBBB857E-0A86-4C73-8735-2DCD96A50636}" dt="2019-10-22T06:23:30.352" v="37" actId="1076"/>
          <ac:spMkLst>
            <pc:docMk/>
            <pc:sldMk cId="2722978436" sldId="267"/>
            <ac:spMk id="10" creationId="{BC912C60-FC4A-44FB-B681-7BF03AB17A02}"/>
          </ac:spMkLst>
        </pc:spChg>
        <pc:picChg chg="add mod">
          <ac:chgData name="Wydler André (CH/IKP)" userId="e636bf86-23b7-4936-a006-f668e96b1070" providerId="ADAL" clId="{FBBB857E-0A86-4C73-8735-2DCD96A50636}" dt="2019-10-22T07:30:29.470" v="158" actId="1036"/>
          <ac:picMkLst>
            <pc:docMk/>
            <pc:sldMk cId="2722978436" sldId="267"/>
            <ac:picMk id="3" creationId="{A9BF9020-56B3-4BE2-8F31-79E7EA528CE3}"/>
          </ac:picMkLst>
        </pc:picChg>
        <pc:picChg chg="add del mod">
          <ac:chgData name="Wydler André (CH/IKP)" userId="e636bf86-23b7-4936-a006-f668e96b1070" providerId="ADAL" clId="{FBBB857E-0A86-4C73-8735-2DCD96A50636}" dt="2019-10-22T06:28:15.062" v="41" actId="478"/>
          <ac:picMkLst>
            <pc:docMk/>
            <pc:sldMk cId="2722978436" sldId="267"/>
            <ac:picMk id="4" creationId="{E9F25BE1-0597-4D83-BA03-3165D2E240BE}"/>
          </ac:picMkLst>
        </pc:picChg>
        <pc:picChg chg="add del mod">
          <ac:chgData name="Wydler André (CH/IKP)" userId="e636bf86-23b7-4936-a006-f668e96b1070" providerId="ADAL" clId="{FBBB857E-0A86-4C73-8735-2DCD96A50636}" dt="2019-10-22T07:23:46.337" v="47" actId="478"/>
          <ac:picMkLst>
            <pc:docMk/>
            <pc:sldMk cId="2722978436" sldId="267"/>
            <ac:picMk id="5" creationId="{781831E6-FF1E-41B5-8AA7-7A7B4418BE2F}"/>
          </ac:picMkLst>
        </pc:picChg>
        <pc:picChg chg="add del mod">
          <ac:chgData name="Wydler André (CH/IKP)" userId="e636bf86-23b7-4936-a006-f668e96b1070" providerId="ADAL" clId="{FBBB857E-0A86-4C73-8735-2DCD96A50636}" dt="2019-10-22T05:55:36.900" v="2" actId="478"/>
          <ac:picMkLst>
            <pc:docMk/>
            <pc:sldMk cId="2722978436" sldId="267"/>
            <ac:picMk id="8" creationId="{844BC734-C5B7-4ABB-88B6-28CEDB216969}"/>
          </ac:picMkLst>
        </pc:picChg>
        <pc:picChg chg="del">
          <ac:chgData name="Wydler André (CH/IKP)" userId="e636bf86-23b7-4936-a006-f668e96b1070" providerId="ADAL" clId="{FBBB857E-0A86-4C73-8735-2DCD96A50636}" dt="2019-10-22T06:20:09.173" v="4" actId="478"/>
          <ac:picMkLst>
            <pc:docMk/>
            <pc:sldMk cId="2722978436" sldId="267"/>
            <ac:picMk id="14" creationId="{ED144DBA-94F6-45B0-AB71-132C18DD1C78}"/>
          </ac:picMkLst>
        </pc:picChg>
      </pc:sldChg>
      <pc:sldChg chg="addSp delSp modSp">
        <pc:chgData name="Wydler André (CH/IKP)" userId="e636bf86-23b7-4936-a006-f668e96b1070" providerId="ADAL" clId="{FBBB857E-0A86-4C73-8735-2DCD96A50636}" dt="2019-10-22T07:28:22.503" v="107" actId="14100"/>
        <pc:sldMkLst>
          <pc:docMk/>
          <pc:sldMk cId="641669061" sldId="281"/>
        </pc:sldMkLst>
        <pc:spChg chg="add del mod">
          <ac:chgData name="Wydler André (CH/IKP)" userId="e636bf86-23b7-4936-a006-f668e96b1070" providerId="ADAL" clId="{FBBB857E-0A86-4C73-8735-2DCD96A50636}" dt="2019-10-22T07:27:25.059" v="65" actId="478"/>
          <ac:spMkLst>
            <pc:docMk/>
            <pc:sldMk cId="641669061" sldId="281"/>
            <ac:spMk id="5" creationId="{9E1BC61E-7600-40D1-9F08-6EBB5177DDC7}"/>
          </ac:spMkLst>
        </pc:spChg>
        <pc:spChg chg="mod">
          <ac:chgData name="Wydler André (CH/IKP)" userId="e636bf86-23b7-4936-a006-f668e96b1070" providerId="ADAL" clId="{FBBB857E-0A86-4C73-8735-2DCD96A50636}" dt="2019-10-22T07:28:08.841" v="98" actId="14100"/>
          <ac:spMkLst>
            <pc:docMk/>
            <pc:sldMk cId="641669061" sldId="281"/>
            <ac:spMk id="8" creationId="{416B1FD9-AC04-4EB1-9803-10A5A6611068}"/>
          </ac:spMkLst>
        </pc:spChg>
        <pc:spChg chg="mod">
          <ac:chgData name="Wydler André (CH/IKP)" userId="e636bf86-23b7-4936-a006-f668e96b1070" providerId="ADAL" clId="{FBBB857E-0A86-4C73-8735-2DCD96A50636}" dt="2019-10-22T07:28:22.503" v="107" actId="14100"/>
          <ac:spMkLst>
            <pc:docMk/>
            <pc:sldMk cId="641669061" sldId="281"/>
            <ac:spMk id="12" creationId="{BB83992B-A1DB-4040-87F3-59A892928C01}"/>
          </ac:spMkLst>
        </pc:spChg>
        <pc:spChg chg="mod">
          <ac:chgData name="Wydler André (CH/IKP)" userId="e636bf86-23b7-4936-a006-f668e96b1070" providerId="ADAL" clId="{FBBB857E-0A86-4C73-8735-2DCD96A50636}" dt="2019-10-22T07:28:15.832" v="105" actId="14100"/>
          <ac:spMkLst>
            <pc:docMk/>
            <pc:sldMk cId="641669061" sldId="281"/>
            <ac:spMk id="13" creationId="{D8362957-A4BA-469A-8C1A-B67171EAED65}"/>
          </ac:spMkLst>
        </pc:spChg>
        <pc:picChg chg="add del mod ord">
          <ac:chgData name="Wydler André (CH/IKP)" userId="e636bf86-23b7-4936-a006-f668e96b1070" providerId="ADAL" clId="{FBBB857E-0A86-4C73-8735-2DCD96A50636}" dt="2019-10-22T07:27:26.835" v="66" actId="478"/>
          <ac:picMkLst>
            <pc:docMk/>
            <pc:sldMk cId="641669061" sldId="281"/>
            <ac:picMk id="3" creationId="{DA581938-EEC7-4872-94F8-9881C736CB67}"/>
          </ac:picMkLst>
        </pc:picChg>
        <pc:picChg chg="add mod ord">
          <ac:chgData name="Wydler André (CH/IKP)" userId="e636bf86-23b7-4936-a006-f668e96b1070" providerId="ADAL" clId="{FBBB857E-0A86-4C73-8735-2DCD96A50636}" dt="2019-10-22T07:28:11.507" v="100" actId="1076"/>
          <ac:picMkLst>
            <pc:docMk/>
            <pc:sldMk cId="641669061" sldId="281"/>
            <ac:picMk id="6" creationId="{A8163A15-093F-4677-90DE-443423945FF7}"/>
          </ac:picMkLst>
        </pc:picChg>
        <pc:picChg chg="del mod">
          <ac:chgData name="Wydler André (CH/IKP)" userId="e636bf86-23b7-4936-a006-f668e96b1070" providerId="ADAL" clId="{FBBB857E-0A86-4C73-8735-2DCD96A50636}" dt="2019-10-22T07:26:29.518" v="63" actId="478"/>
          <ac:picMkLst>
            <pc:docMk/>
            <pc:sldMk cId="641669061" sldId="281"/>
            <ac:picMk id="11" creationId="{0D5012D8-BE39-44FB-A267-E72E6ED36E42}"/>
          </ac:picMkLst>
        </pc:picChg>
      </pc:sldChg>
    </pc:docChg>
  </pc:docChgLst>
  <pc:docChgLst>
    <pc:chgData name="Lucaci Gabriel (CH/IKU)" userId="ca776933-92e2-417e-b5fc-695e7328d82f" providerId="ADAL" clId="{3E001BB2-8FFE-4A0C-ACED-2460D34F901C}"/>
    <pc:docChg chg="undo custSel modSld">
      <pc:chgData name="Lucaci Gabriel (CH/IKU)" userId="ca776933-92e2-417e-b5fc-695e7328d82f" providerId="ADAL" clId="{3E001BB2-8FFE-4A0C-ACED-2460D34F901C}" dt="2019-10-23T12:38:09.102" v="52" actId="20577"/>
      <pc:docMkLst>
        <pc:docMk/>
      </pc:docMkLst>
      <pc:sldChg chg="modSp">
        <pc:chgData name="Lucaci Gabriel (CH/IKU)" userId="ca776933-92e2-417e-b5fc-695e7328d82f" providerId="ADAL" clId="{3E001BB2-8FFE-4A0C-ACED-2460D34F901C}" dt="2019-10-23T12:38:09.102" v="52" actId="20577"/>
        <pc:sldMkLst>
          <pc:docMk/>
          <pc:sldMk cId="904470081" sldId="257"/>
        </pc:sldMkLst>
        <pc:graphicFrameChg chg="modGraphic">
          <ac:chgData name="Lucaci Gabriel (CH/IKU)" userId="ca776933-92e2-417e-b5fc-695e7328d82f" providerId="ADAL" clId="{3E001BB2-8FFE-4A0C-ACED-2460D34F901C}" dt="2019-10-23T12:38:09.102" v="52" actId="20577"/>
          <ac:graphicFrameMkLst>
            <pc:docMk/>
            <pc:sldMk cId="904470081" sldId="257"/>
            <ac:graphicFrameMk id="3" creationId="{5B1AA7B9-7B19-0D49-B3AB-283A0F67D050}"/>
          </ac:graphicFrameMkLst>
        </pc:graphicFrameChg>
      </pc:sldChg>
      <pc:sldChg chg="modSp">
        <pc:chgData name="Lucaci Gabriel (CH/IKU)" userId="ca776933-92e2-417e-b5fc-695e7328d82f" providerId="ADAL" clId="{3E001BB2-8FFE-4A0C-ACED-2460D34F901C}" dt="2019-10-23T12:36:52.513" v="40" actId="1076"/>
        <pc:sldMkLst>
          <pc:docMk/>
          <pc:sldMk cId="541579719" sldId="280"/>
        </pc:sldMkLst>
        <pc:spChg chg="mod">
          <ac:chgData name="Lucaci Gabriel (CH/IKU)" userId="ca776933-92e2-417e-b5fc-695e7328d82f" providerId="ADAL" clId="{3E001BB2-8FFE-4A0C-ACED-2460D34F901C}" dt="2019-10-23T12:36:52.513" v="40" actId="1076"/>
          <ac:spMkLst>
            <pc:docMk/>
            <pc:sldMk cId="541579719" sldId="280"/>
            <ac:spMk id="9" creationId="{A406F6FF-72EA-FA4A-887B-D4E72CC0F012}"/>
          </ac:spMkLst>
        </pc:spChg>
      </pc:sldChg>
      <pc:sldChg chg="modSp">
        <pc:chgData name="Lucaci Gabriel (CH/IKU)" userId="ca776933-92e2-417e-b5fc-695e7328d82f" providerId="ADAL" clId="{3E001BB2-8FFE-4A0C-ACED-2460D34F901C}" dt="2019-10-23T06:08:39.757" v="39" actId="1037"/>
        <pc:sldMkLst>
          <pc:docMk/>
          <pc:sldMk cId="3285378016" sldId="365"/>
        </pc:sldMkLst>
        <pc:picChg chg="mod">
          <ac:chgData name="Lucaci Gabriel (CH/IKU)" userId="ca776933-92e2-417e-b5fc-695e7328d82f" providerId="ADAL" clId="{3E001BB2-8FFE-4A0C-ACED-2460D34F901C}" dt="2019-10-23T06:08:39.757" v="39" actId="1037"/>
          <ac:picMkLst>
            <pc:docMk/>
            <pc:sldMk cId="3285378016" sldId="365"/>
            <ac:picMk id="1026" creationId="{FF2D7A1E-4309-4CEB-AB21-565DB1FBF0C3}"/>
          </ac:picMkLst>
        </pc:picChg>
      </pc:sldChg>
    </pc:docChg>
  </pc:docChgLst>
  <pc:docChgLst>
    <pc:chgData name="Philippe Birbaum" userId="7f112639-78d1-430f-80a2-474d049936ca" providerId="ADAL" clId="{03A8C2F6-743E-4964-9028-6C9B1C2B711E}"/>
    <pc:docChg chg="undo custSel addSld delSld modSld sldOrd modMainMaster modSection">
      <pc:chgData name="Philippe Birbaum" userId="7f112639-78d1-430f-80a2-474d049936ca" providerId="ADAL" clId="{03A8C2F6-743E-4964-9028-6C9B1C2B711E}" dt="2019-10-24T07:22:34.632" v="469" actId="20577"/>
      <pc:docMkLst>
        <pc:docMk/>
      </pc:docMkLst>
      <pc:sldChg chg="modSp">
        <pc:chgData name="Philippe Birbaum" userId="7f112639-78d1-430f-80a2-474d049936ca" providerId="ADAL" clId="{03A8C2F6-743E-4964-9028-6C9B1C2B711E}" dt="2019-10-24T07:21:15.858" v="466" actId="1076"/>
        <pc:sldMkLst>
          <pc:docMk/>
          <pc:sldMk cId="3245209918" sldId="256"/>
        </pc:sldMkLst>
        <pc:picChg chg="mod">
          <ac:chgData name="Philippe Birbaum" userId="7f112639-78d1-430f-80a2-474d049936ca" providerId="ADAL" clId="{03A8C2F6-743E-4964-9028-6C9B1C2B711E}" dt="2019-10-24T07:21:15.858" v="466" actId="1076"/>
          <ac:picMkLst>
            <pc:docMk/>
            <pc:sldMk cId="3245209918" sldId="256"/>
            <ac:picMk id="1032" creationId="{AB8A0520-F142-4C84-856D-48127D6AC604}"/>
          </ac:picMkLst>
        </pc:picChg>
      </pc:sldChg>
      <pc:sldChg chg="modSp">
        <pc:chgData name="Philippe Birbaum" userId="7f112639-78d1-430f-80a2-474d049936ca" providerId="ADAL" clId="{03A8C2F6-743E-4964-9028-6C9B1C2B711E}" dt="2019-10-21T19:58:29.796" v="50" actId="20577"/>
        <pc:sldMkLst>
          <pc:docMk/>
          <pc:sldMk cId="3552110115" sldId="256"/>
        </pc:sldMkLst>
        <pc:spChg chg="mod">
          <ac:chgData name="Philippe Birbaum" userId="7f112639-78d1-430f-80a2-474d049936ca" providerId="ADAL" clId="{03A8C2F6-743E-4964-9028-6C9B1C2B711E}" dt="2019-10-21T19:58:29.796" v="50" actId="20577"/>
          <ac:spMkLst>
            <pc:docMk/>
            <pc:sldMk cId="3552110115" sldId="256"/>
            <ac:spMk id="11" creationId="{03896F4C-8986-D14F-A0F5-9EE8F06D5745}"/>
          </ac:spMkLst>
        </pc:spChg>
      </pc:sldChg>
      <pc:sldChg chg="modSp">
        <pc:chgData name="Philippe Birbaum" userId="7f112639-78d1-430f-80a2-474d049936ca" providerId="ADAL" clId="{03A8C2F6-743E-4964-9028-6C9B1C2B711E}" dt="2019-10-23T04:47:23.204" v="257" actId="20577"/>
        <pc:sldMkLst>
          <pc:docMk/>
          <pc:sldMk cId="904470081" sldId="257"/>
        </pc:sldMkLst>
        <pc:graphicFrameChg chg="modGraphic">
          <ac:chgData name="Philippe Birbaum" userId="7f112639-78d1-430f-80a2-474d049936ca" providerId="ADAL" clId="{03A8C2F6-743E-4964-9028-6C9B1C2B711E}" dt="2019-10-23T04:47:23.204" v="257" actId="20577"/>
          <ac:graphicFrameMkLst>
            <pc:docMk/>
            <pc:sldMk cId="904470081" sldId="257"/>
            <ac:graphicFrameMk id="3" creationId="{5B1AA7B9-7B19-0D49-B3AB-283A0F67D050}"/>
          </ac:graphicFrameMkLst>
        </pc:graphicFrameChg>
      </pc:sldChg>
      <pc:sldChg chg="modSp ord">
        <pc:chgData name="Philippe Birbaum" userId="7f112639-78d1-430f-80a2-474d049936ca" providerId="ADAL" clId="{03A8C2F6-743E-4964-9028-6C9B1C2B711E}" dt="2019-10-23T05:13:47.308" v="443" actId="207"/>
        <pc:sldMkLst>
          <pc:docMk/>
          <pc:sldMk cId="2587597723" sldId="258"/>
        </pc:sldMkLst>
        <pc:spChg chg="mod">
          <ac:chgData name="Philippe Birbaum" userId="7f112639-78d1-430f-80a2-474d049936ca" providerId="ADAL" clId="{03A8C2F6-743E-4964-9028-6C9B1C2B711E}" dt="2019-10-23T05:13:16.856" v="438" actId="207"/>
          <ac:spMkLst>
            <pc:docMk/>
            <pc:sldMk cId="2587597723" sldId="258"/>
            <ac:spMk id="32" creationId="{294466F1-3C3E-430D-BD14-22675C57E2BC}"/>
          </ac:spMkLst>
        </pc:spChg>
        <pc:spChg chg="mod">
          <ac:chgData name="Philippe Birbaum" userId="7f112639-78d1-430f-80a2-474d049936ca" providerId="ADAL" clId="{03A8C2F6-743E-4964-9028-6C9B1C2B711E}" dt="2019-10-23T05:13:32.945" v="440" actId="207"/>
          <ac:spMkLst>
            <pc:docMk/>
            <pc:sldMk cId="2587597723" sldId="258"/>
            <ac:spMk id="127" creationId="{2F25E1CF-6338-4ECA-B7F2-51BFB1C25630}"/>
          </ac:spMkLst>
        </pc:spChg>
        <pc:spChg chg="mod">
          <ac:chgData name="Philippe Birbaum" userId="7f112639-78d1-430f-80a2-474d049936ca" providerId="ADAL" clId="{03A8C2F6-743E-4964-9028-6C9B1C2B711E}" dt="2019-10-23T05:13:37.994" v="441" actId="207"/>
          <ac:spMkLst>
            <pc:docMk/>
            <pc:sldMk cId="2587597723" sldId="258"/>
            <ac:spMk id="139" creationId="{AC847C1C-042A-4010-92A1-E81143B62056}"/>
          </ac:spMkLst>
        </pc:spChg>
        <pc:spChg chg="mod">
          <ac:chgData name="Philippe Birbaum" userId="7f112639-78d1-430f-80a2-474d049936ca" providerId="ADAL" clId="{03A8C2F6-743E-4964-9028-6C9B1C2B711E}" dt="2019-10-23T05:13:42.907" v="442" actId="207"/>
          <ac:spMkLst>
            <pc:docMk/>
            <pc:sldMk cId="2587597723" sldId="258"/>
            <ac:spMk id="147" creationId="{EE2B17A0-18A3-4BFD-BA5E-34E2FB80559F}"/>
          </ac:spMkLst>
        </pc:spChg>
        <pc:spChg chg="mod">
          <ac:chgData name="Philippe Birbaum" userId="7f112639-78d1-430f-80a2-474d049936ca" providerId="ADAL" clId="{03A8C2F6-743E-4964-9028-6C9B1C2B711E}" dt="2019-10-23T05:13:47.308" v="443" actId="207"/>
          <ac:spMkLst>
            <pc:docMk/>
            <pc:sldMk cId="2587597723" sldId="258"/>
            <ac:spMk id="153" creationId="{71E2A2CE-A643-4EDE-BBC4-626FE53158FE}"/>
          </ac:spMkLst>
        </pc:spChg>
        <pc:grpChg chg="mod">
          <ac:chgData name="Philippe Birbaum" userId="7f112639-78d1-430f-80a2-474d049936ca" providerId="ADAL" clId="{03A8C2F6-743E-4964-9028-6C9B1C2B711E}" dt="2019-10-23T05:13:22.251" v="439" actId="207"/>
          <ac:grpSpMkLst>
            <pc:docMk/>
            <pc:sldMk cId="2587597723" sldId="258"/>
            <ac:grpSpMk id="22" creationId="{B7331E41-8556-4E53-9CF5-15AE2CB40304}"/>
          </ac:grpSpMkLst>
        </pc:grpChg>
      </pc:sldChg>
      <pc:sldChg chg="modSp">
        <pc:chgData name="Philippe Birbaum" userId="7f112639-78d1-430f-80a2-474d049936ca" providerId="ADAL" clId="{03A8C2F6-743E-4964-9028-6C9B1C2B711E}" dt="2019-10-21T19:21:51.182" v="1" actId="14100"/>
        <pc:sldMkLst>
          <pc:docMk/>
          <pc:sldMk cId="2886450468" sldId="271"/>
        </pc:sldMkLst>
        <pc:picChg chg="mod">
          <ac:chgData name="Philippe Birbaum" userId="7f112639-78d1-430f-80a2-474d049936ca" providerId="ADAL" clId="{03A8C2F6-743E-4964-9028-6C9B1C2B711E}" dt="2019-10-21T19:21:51.182" v="1" actId="14100"/>
          <ac:picMkLst>
            <pc:docMk/>
            <pc:sldMk cId="2886450468" sldId="271"/>
            <ac:picMk id="7" creationId="{97EB1C81-E761-44C6-8C34-1940D9767D87}"/>
          </ac:picMkLst>
        </pc:picChg>
      </pc:sldChg>
      <pc:sldChg chg="modSp">
        <pc:chgData name="Philippe Birbaum" userId="7f112639-78d1-430f-80a2-474d049936ca" providerId="ADAL" clId="{03A8C2F6-743E-4964-9028-6C9B1C2B711E}" dt="2019-10-21T19:54:51.784" v="3" actId="27636"/>
        <pc:sldMkLst>
          <pc:docMk/>
          <pc:sldMk cId="2039116690" sldId="319"/>
        </pc:sldMkLst>
        <pc:spChg chg="mod">
          <ac:chgData name="Philippe Birbaum" userId="7f112639-78d1-430f-80a2-474d049936ca" providerId="ADAL" clId="{03A8C2F6-743E-4964-9028-6C9B1C2B711E}" dt="2019-10-21T19:54:51.784" v="3" actId="27636"/>
          <ac:spMkLst>
            <pc:docMk/>
            <pc:sldMk cId="2039116690" sldId="319"/>
            <ac:spMk id="12" creationId="{C7B4F3A5-5C6C-CD46-946C-BF5167AA413E}"/>
          </ac:spMkLst>
        </pc:spChg>
      </pc:sldChg>
      <pc:sldChg chg="ord">
        <pc:chgData name="Philippe Birbaum" userId="7f112639-78d1-430f-80a2-474d049936ca" providerId="ADAL" clId="{03A8C2F6-743E-4964-9028-6C9B1C2B711E}" dt="2019-10-21T19:57:21.033" v="36"/>
        <pc:sldMkLst>
          <pc:docMk/>
          <pc:sldMk cId="797537016" sldId="354"/>
        </pc:sldMkLst>
      </pc:sldChg>
      <pc:sldChg chg="ord">
        <pc:chgData name="Philippe Birbaum" userId="7f112639-78d1-430f-80a2-474d049936ca" providerId="ADAL" clId="{03A8C2F6-743E-4964-9028-6C9B1C2B711E}" dt="2019-10-21T19:56:36.944" v="34"/>
        <pc:sldMkLst>
          <pc:docMk/>
          <pc:sldMk cId="1632113409" sldId="355"/>
        </pc:sldMkLst>
      </pc:sldChg>
      <pc:sldChg chg="delSp modSp add ord">
        <pc:chgData name="Philippe Birbaum" userId="7f112639-78d1-430f-80a2-474d049936ca" providerId="ADAL" clId="{03A8C2F6-743E-4964-9028-6C9B1C2B711E}" dt="2019-10-21T19:57:36.383" v="48" actId="20577"/>
        <pc:sldMkLst>
          <pc:docMk/>
          <pc:sldMk cId="159822596" sldId="362"/>
        </pc:sldMkLst>
        <pc:spChg chg="mod">
          <ac:chgData name="Philippe Birbaum" userId="7f112639-78d1-430f-80a2-474d049936ca" providerId="ADAL" clId="{03A8C2F6-743E-4964-9028-6C9B1C2B711E}" dt="2019-10-21T19:57:36.383" v="48" actId="20577"/>
          <ac:spMkLst>
            <pc:docMk/>
            <pc:sldMk cId="159822596" sldId="362"/>
            <ac:spMk id="2" creationId="{466FDA2B-F2B4-1A45-B62C-A3B28806A2D3}"/>
          </ac:spMkLst>
        </pc:spChg>
        <pc:picChg chg="del">
          <ac:chgData name="Philippe Birbaum" userId="7f112639-78d1-430f-80a2-474d049936ca" providerId="ADAL" clId="{03A8C2F6-743E-4964-9028-6C9B1C2B711E}" dt="2019-10-21T19:54:52.465" v="4" actId="478"/>
          <ac:picMkLst>
            <pc:docMk/>
            <pc:sldMk cId="159822596" sldId="362"/>
            <ac:picMk id="4" creationId="{28DDF7FC-5726-2241-9D87-E21DE31B9EA9}"/>
          </ac:picMkLst>
        </pc:picChg>
      </pc:sldChg>
      <pc:sldChg chg="addSp delSp modSp add modAnim">
        <pc:chgData name="Philippe Birbaum" userId="7f112639-78d1-430f-80a2-474d049936ca" providerId="ADAL" clId="{03A8C2F6-743E-4964-9028-6C9B1C2B711E}" dt="2019-10-23T04:46:47.735" v="235" actId="1076"/>
        <pc:sldMkLst>
          <pc:docMk/>
          <pc:sldMk cId="2143862721" sldId="363"/>
        </pc:sldMkLst>
        <pc:spChg chg="mod">
          <ac:chgData name="Philippe Birbaum" userId="7f112639-78d1-430f-80a2-474d049936ca" providerId="ADAL" clId="{03A8C2F6-743E-4964-9028-6C9B1C2B711E}" dt="2019-10-23T04:46:47.735" v="235" actId="1076"/>
          <ac:spMkLst>
            <pc:docMk/>
            <pc:sldMk cId="2143862721" sldId="363"/>
            <ac:spMk id="2" creationId="{5A19BD5C-C878-43C0-A28C-B9CCD5687011}"/>
          </ac:spMkLst>
        </pc:spChg>
        <pc:spChg chg="add del mod">
          <ac:chgData name="Philippe Birbaum" userId="7f112639-78d1-430f-80a2-474d049936ca" providerId="ADAL" clId="{03A8C2F6-743E-4964-9028-6C9B1C2B711E}" dt="2019-10-22T05:32:41.261" v="95" actId="478"/>
          <ac:spMkLst>
            <pc:docMk/>
            <pc:sldMk cId="2143862721" sldId="363"/>
            <ac:spMk id="7" creationId="{72B04804-7961-4984-91A9-DDFE407431B1}"/>
          </ac:spMkLst>
        </pc:spChg>
        <pc:spChg chg="add mod">
          <ac:chgData name="Philippe Birbaum" userId="7f112639-78d1-430f-80a2-474d049936ca" providerId="ADAL" clId="{03A8C2F6-743E-4964-9028-6C9B1C2B711E}" dt="2019-10-22T05:33:56.203" v="104" actId="164"/>
          <ac:spMkLst>
            <pc:docMk/>
            <pc:sldMk cId="2143862721" sldId="363"/>
            <ac:spMk id="8" creationId="{DC4F0E9C-EC57-42C0-B8AD-FF2D03F2D542}"/>
          </ac:spMkLst>
        </pc:spChg>
        <pc:grpChg chg="add mod">
          <ac:chgData name="Philippe Birbaum" userId="7f112639-78d1-430f-80a2-474d049936ca" providerId="ADAL" clId="{03A8C2F6-743E-4964-9028-6C9B1C2B711E}" dt="2019-10-22T05:33:56.203" v="104" actId="164"/>
          <ac:grpSpMkLst>
            <pc:docMk/>
            <pc:sldMk cId="2143862721" sldId="363"/>
            <ac:grpSpMk id="9" creationId="{C491B18E-F939-4671-BF67-922A1DB61C86}"/>
          </ac:grpSpMkLst>
        </pc:grpChg>
        <pc:picChg chg="add del mod">
          <ac:chgData name="Philippe Birbaum" userId="7f112639-78d1-430f-80a2-474d049936ca" providerId="ADAL" clId="{03A8C2F6-743E-4964-9028-6C9B1C2B711E}" dt="2019-10-22T05:30:26.965" v="78" actId="478"/>
          <ac:picMkLst>
            <pc:docMk/>
            <pc:sldMk cId="2143862721" sldId="363"/>
            <ac:picMk id="3" creationId="{E494C80B-D329-4A1C-9FE0-855330A0AF6D}"/>
          </ac:picMkLst>
        </pc:picChg>
        <pc:picChg chg="add mod">
          <ac:chgData name="Philippe Birbaum" userId="7f112639-78d1-430f-80a2-474d049936ca" providerId="ADAL" clId="{03A8C2F6-743E-4964-9028-6C9B1C2B711E}" dt="2019-10-22T05:34:37.433" v="110" actId="1076"/>
          <ac:picMkLst>
            <pc:docMk/>
            <pc:sldMk cId="2143862721" sldId="363"/>
            <ac:picMk id="4" creationId="{B25E8E87-97C3-4EC9-A840-A9E3B7EE1ABF}"/>
          </ac:picMkLst>
        </pc:picChg>
        <pc:picChg chg="add mod">
          <ac:chgData name="Philippe Birbaum" userId="7f112639-78d1-430f-80a2-474d049936ca" providerId="ADAL" clId="{03A8C2F6-743E-4964-9028-6C9B1C2B711E}" dt="2019-10-22T05:33:56.203" v="104" actId="164"/>
          <ac:picMkLst>
            <pc:docMk/>
            <pc:sldMk cId="2143862721" sldId="363"/>
            <ac:picMk id="5" creationId="{2F4A5011-2523-4286-AF3B-25F06116C840}"/>
          </ac:picMkLst>
        </pc:picChg>
        <pc:picChg chg="add mod">
          <ac:chgData name="Philippe Birbaum" userId="7f112639-78d1-430f-80a2-474d049936ca" providerId="ADAL" clId="{03A8C2F6-743E-4964-9028-6C9B1C2B711E}" dt="2019-10-22T05:34:34.549" v="109" actId="1076"/>
          <ac:picMkLst>
            <pc:docMk/>
            <pc:sldMk cId="2143862721" sldId="363"/>
            <ac:picMk id="6" creationId="{E4C960EA-C689-432C-852F-F850609E5603}"/>
          </ac:picMkLst>
        </pc:picChg>
        <pc:picChg chg="add mod">
          <ac:chgData name="Philippe Birbaum" userId="7f112639-78d1-430f-80a2-474d049936ca" providerId="ADAL" clId="{03A8C2F6-743E-4964-9028-6C9B1C2B711E}" dt="2019-10-23T04:41:00.723" v="233" actId="1076"/>
          <ac:picMkLst>
            <pc:docMk/>
            <pc:sldMk cId="2143862721" sldId="363"/>
            <ac:picMk id="10" creationId="{13B0778A-22B9-46AB-B60D-594E7F2F55C3}"/>
          </ac:picMkLst>
        </pc:picChg>
      </pc:sldChg>
      <pc:sldChg chg="delSp modAnim">
        <pc:chgData name="Philippe Birbaum" userId="7f112639-78d1-430f-80a2-474d049936ca" providerId="ADAL" clId="{03A8C2F6-743E-4964-9028-6C9B1C2B711E}" dt="2019-10-24T07:18:36.650" v="464" actId="478"/>
        <pc:sldMkLst>
          <pc:docMk/>
          <pc:sldMk cId="2429696421" sldId="363"/>
        </pc:sldMkLst>
        <pc:picChg chg="del">
          <ac:chgData name="Philippe Birbaum" userId="7f112639-78d1-430f-80a2-474d049936ca" providerId="ADAL" clId="{03A8C2F6-743E-4964-9028-6C9B1C2B711E}" dt="2019-10-24T07:18:36.650" v="464" actId="478"/>
          <ac:picMkLst>
            <pc:docMk/>
            <pc:sldMk cId="2429696421" sldId="363"/>
            <ac:picMk id="10" creationId="{13B0778A-22B9-46AB-B60D-594E7F2F55C3}"/>
          </ac:picMkLst>
        </pc:picChg>
      </pc:sldChg>
      <pc:sldChg chg="delSp modSp add del">
        <pc:chgData name="Philippe Birbaum" userId="7f112639-78d1-430f-80a2-474d049936ca" providerId="ADAL" clId="{03A8C2F6-743E-4964-9028-6C9B1C2B711E}" dt="2019-10-23T04:49:39.969" v="262" actId="2696"/>
        <pc:sldMkLst>
          <pc:docMk/>
          <pc:sldMk cId="2232138816" sldId="365"/>
        </pc:sldMkLst>
        <pc:spChg chg="del">
          <ac:chgData name="Philippe Birbaum" userId="7f112639-78d1-430f-80a2-474d049936ca" providerId="ADAL" clId="{03A8C2F6-743E-4964-9028-6C9B1C2B711E}" dt="2019-10-23T04:49:34.325" v="261" actId="478"/>
          <ac:spMkLst>
            <pc:docMk/>
            <pc:sldMk cId="2232138816" sldId="365"/>
            <ac:spMk id="2" creationId="{8F79B4D6-8C14-4EC0-87F2-1BA706F7D18C}"/>
          </ac:spMkLst>
        </pc:spChg>
        <pc:spChg chg="mod">
          <ac:chgData name="Philippe Birbaum" userId="7f112639-78d1-430f-80a2-474d049936ca" providerId="ADAL" clId="{03A8C2F6-743E-4964-9028-6C9B1C2B711E}" dt="2019-10-23T04:49:28.626" v="259" actId="20577"/>
          <ac:spMkLst>
            <pc:docMk/>
            <pc:sldMk cId="2232138816" sldId="365"/>
            <ac:spMk id="4" creationId="{3CA735E6-B6A8-47E3-BDA7-81E1D548F04E}"/>
          </ac:spMkLst>
        </pc:spChg>
        <pc:spChg chg="mod">
          <ac:chgData name="Philippe Birbaum" userId="7f112639-78d1-430f-80a2-474d049936ca" providerId="ADAL" clId="{03A8C2F6-743E-4964-9028-6C9B1C2B711E}" dt="2019-10-23T04:49:31.625" v="260" actId="20577"/>
          <ac:spMkLst>
            <pc:docMk/>
            <pc:sldMk cId="2232138816" sldId="365"/>
            <ac:spMk id="5" creationId="{75BF74EB-8BBA-4004-BB43-17EE40E0C151}"/>
          </ac:spMkLst>
        </pc:spChg>
      </pc:sldChg>
      <pc:sldChg chg="addSp delSp modSp add">
        <pc:chgData name="Philippe Birbaum" userId="7f112639-78d1-430f-80a2-474d049936ca" providerId="ADAL" clId="{03A8C2F6-743E-4964-9028-6C9B1C2B711E}" dt="2019-10-23T05:17:25.870" v="463" actId="1076"/>
        <pc:sldMkLst>
          <pc:docMk/>
          <pc:sldMk cId="3285378016" sldId="365"/>
        </pc:sldMkLst>
        <pc:spChg chg="del">
          <ac:chgData name="Philippe Birbaum" userId="7f112639-78d1-430f-80a2-474d049936ca" providerId="ADAL" clId="{03A8C2F6-743E-4964-9028-6C9B1C2B711E}" dt="2019-10-23T04:50:04.588" v="264" actId="478"/>
          <ac:spMkLst>
            <pc:docMk/>
            <pc:sldMk cId="3285378016" sldId="365"/>
            <ac:spMk id="2" creationId="{9306436C-1821-4A29-AEBF-AC3F6CA05045}"/>
          </ac:spMkLst>
        </pc:spChg>
        <pc:spChg chg="del">
          <ac:chgData name="Philippe Birbaum" userId="7f112639-78d1-430f-80a2-474d049936ca" providerId="ADAL" clId="{03A8C2F6-743E-4964-9028-6C9B1C2B711E}" dt="2019-10-23T04:50:05.970" v="265" actId="478"/>
          <ac:spMkLst>
            <pc:docMk/>
            <pc:sldMk cId="3285378016" sldId="365"/>
            <ac:spMk id="3" creationId="{80BDCCEA-B47D-4613-9242-ACB25557CEA6}"/>
          </ac:spMkLst>
        </pc:spChg>
        <pc:spChg chg="del">
          <ac:chgData name="Philippe Birbaum" userId="7f112639-78d1-430f-80a2-474d049936ca" providerId="ADAL" clId="{03A8C2F6-743E-4964-9028-6C9B1C2B711E}" dt="2019-10-23T04:51:04.863" v="266" actId="478"/>
          <ac:spMkLst>
            <pc:docMk/>
            <pc:sldMk cId="3285378016" sldId="365"/>
            <ac:spMk id="4" creationId="{DC708458-391C-4F99-B349-37D61E47C9B2}"/>
          </ac:spMkLst>
        </pc:spChg>
        <pc:spChg chg="add mod">
          <ac:chgData name="Philippe Birbaum" userId="7f112639-78d1-430f-80a2-474d049936ca" providerId="ADAL" clId="{03A8C2F6-743E-4964-9028-6C9B1C2B711E}" dt="2019-10-23T04:56:13.240" v="334" actId="20577"/>
          <ac:spMkLst>
            <pc:docMk/>
            <pc:sldMk cId="3285378016" sldId="365"/>
            <ac:spMk id="8" creationId="{BA665E57-F8AC-4B62-A0B8-16E90C129831}"/>
          </ac:spMkLst>
        </pc:spChg>
        <pc:spChg chg="add del">
          <ac:chgData name="Philippe Birbaum" userId="7f112639-78d1-430f-80a2-474d049936ca" providerId="ADAL" clId="{03A8C2F6-743E-4964-9028-6C9B1C2B711E}" dt="2019-10-23T04:54:25.643" v="288" actId="478"/>
          <ac:spMkLst>
            <pc:docMk/>
            <pc:sldMk cId="3285378016" sldId="365"/>
            <ac:spMk id="9" creationId="{BC5AE7D1-E798-48C3-AE67-FD09C1464316}"/>
          </ac:spMkLst>
        </pc:spChg>
        <pc:spChg chg="add">
          <ac:chgData name="Philippe Birbaum" userId="7f112639-78d1-430f-80a2-474d049936ca" providerId="ADAL" clId="{03A8C2F6-743E-4964-9028-6C9B1C2B711E}" dt="2019-10-23T05:15:23.388" v="445"/>
          <ac:spMkLst>
            <pc:docMk/>
            <pc:sldMk cId="3285378016" sldId="365"/>
            <ac:spMk id="10" creationId="{83A9F8E3-43CE-4087-B060-0F3FE2C3B803}"/>
          </ac:spMkLst>
        </pc:spChg>
        <pc:spChg chg="add mod">
          <ac:chgData name="Philippe Birbaum" userId="7f112639-78d1-430f-80a2-474d049936ca" providerId="ADAL" clId="{03A8C2F6-743E-4964-9028-6C9B1C2B711E}" dt="2019-10-23T04:56:46.409" v="340" actId="14100"/>
          <ac:spMkLst>
            <pc:docMk/>
            <pc:sldMk cId="3285378016" sldId="365"/>
            <ac:spMk id="13" creationId="{BF02342F-740A-4BF0-B99E-D5A927350536}"/>
          </ac:spMkLst>
        </pc:spChg>
        <pc:spChg chg="add mod">
          <ac:chgData name="Philippe Birbaum" userId="7f112639-78d1-430f-80a2-474d049936ca" providerId="ADAL" clId="{03A8C2F6-743E-4964-9028-6C9B1C2B711E}" dt="2019-10-23T04:59:12.094" v="363" actId="14100"/>
          <ac:spMkLst>
            <pc:docMk/>
            <pc:sldMk cId="3285378016" sldId="365"/>
            <ac:spMk id="16" creationId="{10D82879-B682-4B89-A1FC-D1CCFA818F5B}"/>
          </ac:spMkLst>
        </pc:spChg>
        <pc:spChg chg="add mod">
          <ac:chgData name="Philippe Birbaum" userId="7f112639-78d1-430f-80a2-474d049936ca" providerId="ADAL" clId="{03A8C2F6-743E-4964-9028-6C9B1C2B711E}" dt="2019-10-23T05:02:25.596" v="407" actId="1076"/>
          <ac:spMkLst>
            <pc:docMk/>
            <pc:sldMk cId="3285378016" sldId="365"/>
            <ac:spMk id="20" creationId="{7FD6CD4F-E741-42AC-89A4-68265DEE48ED}"/>
          </ac:spMkLst>
        </pc:spChg>
        <pc:picChg chg="add del mod">
          <ac:chgData name="Philippe Birbaum" userId="7f112639-78d1-430f-80a2-474d049936ca" providerId="ADAL" clId="{03A8C2F6-743E-4964-9028-6C9B1C2B711E}" dt="2019-10-23T05:16:59.130" v="457" actId="478"/>
          <ac:picMkLst>
            <pc:docMk/>
            <pc:sldMk cId="3285378016" sldId="365"/>
            <ac:picMk id="11" creationId="{8C067A09-724B-429B-AE2B-4D8D9357C072}"/>
          </ac:picMkLst>
        </pc:picChg>
        <pc:picChg chg="add mod">
          <ac:chgData name="Philippe Birbaum" userId="7f112639-78d1-430f-80a2-474d049936ca" providerId="ADAL" clId="{03A8C2F6-743E-4964-9028-6C9B1C2B711E}" dt="2019-10-23T05:17:25.870" v="463" actId="1076"/>
          <ac:picMkLst>
            <pc:docMk/>
            <pc:sldMk cId="3285378016" sldId="365"/>
            <ac:picMk id="12" creationId="{283A7D6D-69CD-4AC8-8DB8-C9A42518AADB}"/>
          </ac:picMkLst>
        </pc:picChg>
        <pc:picChg chg="add mod">
          <ac:chgData name="Philippe Birbaum" userId="7f112639-78d1-430f-80a2-474d049936ca" providerId="ADAL" clId="{03A8C2F6-743E-4964-9028-6C9B1C2B711E}" dt="2019-10-23T04:53:23.158" v="282" actId="1076"/>
          <ac:picMkLst>
            <pc:docMk/>
            <pc:sldMk cId="3285378016" sldId="365"/>
            <ac:picMk id="1026" creationId="{FF2D7A1E-4309-4CEB-AB21-565DB1FBF0C3}"/>
          </ac:picMkLst>
        </pc:picChg>
        <pc:picChg chg="add del mod">
          <ac:chgData name="Philippe Birbaum" userId="7f112639-78d1-430f-80a2-474d049936ca" providerId="ADAL" clId="{03A8C2F6-743E-4964-9028-6C9B1C2B711E}" dt="2019-10-23T05:14:59.452" v="444" actId="478"/>
          <ac:picMkLst>
            <pc:docMk/>
            <pc:sldMk cId="3285378016" sldId="365"/>
            <ac:picMk id="1028" creationId="{34A507F5-4C60-4688-ABBC-C0A73719B35B}"/>
          </ac:picMkLst>
        </pc:picChg>
        <pc:picChg chg="add mod">
          <ac:chgData name="Philippe Birbaum" userId="7f112639-78d1-430f-80a2-474d049936ca" providerId="ADAL" clId="{03A8C2F6-743E-4964-9028-6C9B1C2B711E}" dt="2019-10-23T04:54:59.210" v="294" actId="1076"/>
          <ac:picMkLst>
            <pc:docMk/>
            <pc:sldMk cId="3285378016" sldId="365"/>
            <ac:picMk id="1032" creationId="{4A88B691-56A6-4D40-BBB7-52FDF2A6B163}"/>
          </ac:picMkLst>
        </pc:picChg>
        <pc:picChg chg="add mod">
          <ac:chgData name="Philippe Birbaum" userId="7f112639-78d1-430f-80a2-474d049936ca" providerId="ADAL" clId="{03A8C2F6-743E-4964-9028-6C9B1C2B711E}" dt="2019-10-23T04:57:07.409" v="346" actId="1076"/>
          <ac:picMkLst>
            <pc:docMk/>
            <pc:sldMk cId="3285378016" sldId="365"/>
            <ac:picMk id="1034" creationId="{4511BED1-97B4-4D3F-9766-3E290DD3B340}"/>
          </ac:picMkLst>
        </pc:picChg>
        <pc:picChg chg="add mod">
          <ac:chgData name="Philippe Birbaum" userId="7f112639-78d1-430f-80a2-474d049936ca" providerId="ADAL" clId="{03A8C2F6-743E-4964-9028-6C9B1C2B711E}" dt="2019-10-23T04:59:12.094" v="363" actId="14100"/>
          <ac:picMkLst>
            <pc:docMk/>
            <pc:sldMk cId="3285378016" sldId="365"/>
            <ac:picMk id="1036" creationId="{5CC28794-1E41-43D9-9369-916795383BB1}"/>
          </ac:picMkLst>
        </pc:picChg>
        <pc:picChg chg="add del mod">
          <ac:chgData name="Philippe Birbaum" userId="7f112639-78d1-430f-80a2-474d049936ca" providerId="ADAL" clId="{03A8C2F6-743E-4964-9028-6C9B1C2B711E}" dt="2019-10-23T04:59:14.020" v="364" actId="478"/>
          <ac:picMkLst>
            <pc:docMk/>
            <pc:sldMk cId="3285378016" sldId="365"/>
            <ac:picMk id="1038" creationId="{30D54925-42B9-4AE8-ACCB-66C6D3C08C35}"/>
          </ac:picMkLst>
        </pc:picChg>
        <pc:picChg chg="add del">
          <ac:chgData name="Philippe Birbaum" userId="7f112639-78d1-430f-80a2-474d049936ca" providerId="ADAL" clId="{03A8C2F6-743E-4964-9028-6C9B1C2B711E}" dt="2019-10-23T05:01:11.796" v="366" actId="478"/>
          <ac:picMkLst>
            <pc:docMk/>
            <pc:sldMk cId="3285378016" sldId="365"/>
            <ac:picMk id="1040" creationId="{B5115CE1-DA84-4DC3-8DD8-732C641BDAE4}"/>
          </ac:picMkLst>
        </pc:picChg>
        <pc:picChg chg="add mod">
          <ac:chgData name="Philippe Birbaum" userId="7f112639-78d1-430f-80a2-474d049936ca" providerId="ADAL" clId="{03A8C2F6-743E-4964-9028-6C9B1C2B711E}" dt="2019-10-23T05:02:25.596" v="407" actId="1076"/>
          <ac:picMkLst>
            <pc:docMk/>
            <pc:sldMk cId="3285378016" sldId="365"/>
            <ac:picMk id="1042" creationId="{2DD818E3-435E-4B65-AA10-912EF850055B}"/>
          </ac:picMkLst>
        </pc:picChg>
        <pc:cxnChg chg="add mod">
          <ac:chgData name="Philippe Birbaum" userId="7f112639-78d1-430f-80a2-474d049936ca" providerId="ADAL" clId="{03A8C2F6-743E-4964-9028-6C9B1C2B711E}" dt="2019-10-23T04:53:13.012" v="279" actId="1076"/>
          <ac:cxnSpMkLst>
            <pc:docMk/>
            <pc:sldMk cId="3285378016" sldId="365"/>
            <ac:cxnSpMk id="6" creationId="{0D38BF5A-BA7A-4711-8A8C-92293BB0FDE8}"/>
          </ac:cxnSpMkLst>
        </pc:cxnChg>
      </pc:sldChg>
      <pc:sldChg chg="addSp delSp modSp add ord">
        <pc:chgData name="Philippe Birbaum" userId="7f112639-78d1-430f-80a2-474d049936ca" providerId="ADAL" clId="{03A8C2F6-743E-4964-9028-6C9B1C2B711E}" dt="2019-10-23T05:16:13.324" v="452" actId="1076"/>
        <pc:sldMkLst>
          <pc:docMk/>
          <pc:sldMk cId="244878219" sldId="366"/>
        </pc:sldMkLst>
        <pc:spChg chg="del">
          <ac:chgData name="Philippe Birbaum" userId="7f112639-78d1-430f-80a2-474d049936ca" providerId="ADAL" clId="{03A8C2F6-743E-4964-9028-6C9B1C2B711E}" dt="2019-10-23T05:03:11.544" v="421" actId="478"/>
          <ac:spMkLst>
            <pc:docMk/>
            <pc:sldMk cId="244878219" sldId="366"/>
            <ac:spMk id="2" creationId="{9185CDF3-4D50-4AC6-95D6-0BEDF29C9B7C}"/>
          </ac:spMkLst>
        </pc:spChg>
        <pc:spChg chg="del">
          <ac:chgData name="Philippe Birbaum" userId="7f112639-78d1-430f-80a2-474d049936ca" providerId="ADAL" clId="{03A8C2F6-743E-4964-9028-6C9B1C2B711E}" dt="2019-10-23T05:03:13.373" v="422" actId="478"/>
          <ac:spMkLst>
            <pc:docMk/>
            <pc:sldMk cId="244878219" sldId="366"/>
            <ac:spMk id="3" creationId="{87078436-648F-4075-B1D8-1AEE6849DAE7}"/>
          </ac:spMkLst>
        </pc:spChg>
        <pc:spChg chg="mod">
          <ac:chgData name="Philippe Birbaum" userId="7f112639-78d1-430f-80a2-474d049936ca" providerId="ADAL" clId="{03A8C2F6-743E-4964-9028-6C9B1C2B711E}" dt="2019-10-23T05:03:07.961" v="420" actId="20577"/>
          <ac:spMkLst>
            <pc:docMk/>
            <pc:sldMk cId="244878219" sldId="366"/>
            <ac:spMk id="4" creationId="{3F524330-9869-4A8F-B87E-2385FD9340F9}"/>
          </ac:spMkLst>
        </pc:spChg>
        <pc:picChg chg="add del mod">
          <ac:chgData name="Philippe Birbaum" userId="7f112639-78d1-430f-80a2-474d049936ca" providerId="ADAL" clId="{03A8C2F6-743E-4964-9028-6C9B1C2B711E}" dt="2019-10-23T05:15:53.045" v="446" actId="478"/>
          <ac:picMkLst>
            <pc:docMk/>
            <pc:sldMk cId="244878219" sldId="366"/>
            <ac:picMk id="5" creationId="{F0CE3EAD-8DD7-4547-85E0-C2A98E570164}"/>
          </ac:picMkLst>
        </pc:picChg>
        <pc:picChg chg="add del mod">
          <ac:chgData name="Philippe Birbaum" userId="7f112639-78d1-430f-80a2-474d049936ca" providerId="ADAL" clId="{03A8C2F6-743E-4964-9028-6C9B1C2B711E}" dt="2019-10-23T05:15:53.950" v="447" actId="478"/>
          <ac:picMkLst>
            <pc:docMk/>
            <pc:sldMk cId="244878219" sldId="366"/>
            <ac:picMk id="6" creationId="{7A054126-31C4-4EF4-B7F5-13F6DB839E9D}"/>
          </ac:picMkLst>
        </pc:picChg>
        <pc:picChg chg="add mod">
          <ac:chgData name="Philippe Birbaum" userId="7f112639-78d1-430f-80a2-474d049936ca" providerId="ADAL" clId="{03A8C2F6-743E-4964-9028-6C9B1C2B711E}" dt="2019-10-23T05:04:51.553" v="435" actId="1076"/>
          <ac:picMkLst>
            <pc:docMk/>
            <pc:sldMk cId="244878219" sldId="366"/>
            <ac:picMk id="7" creationId="{FE6CEC3C-D013-4B45-9A26-AD84231EC3D3}"/>
          </ac:picMkLst>
        </pc:picChg>
        <pc:picChg chg="add mod">
          <ac:chgData name="Philippe Birbaum" userId="7f112639-78d1-430f-80a2-474d049936ca" providerId="ADAL" clId="{03A8C2F6-743E-4964-9028-6C9B1C2B711E}" dt="2019-10-23T05:16:13.324" v="452" actId="1076"/>
          <ac:picMkLst>
            <pc:docMk/>
            <pc:sldMk cId="244878219" sldId="366"/>
            <ac:picMk id="8" creationId="{96D52A6D-FAFF-4BA7-B706-A32E311BC870}"/>
          </ac:picMkLst>
        </pc:picChg>
      </pc:sldChg>
      <pc:sldMasterChg chg="modSp">
        <pc:chgData name="Philippe Birbaum" userId="7f112639-78d1-430f-80a2-474d049936ca" providerId="ADAL" clId="{03A8C2F6-743E-4964-9028-6C9B1C2B711E}" dt="2019-10-24T07:22:34.632" v="469" actId="20577"/>
        <pc:sldMasterMkLst>
          <pc:docMk/>
          <pc:sldMasterMk cId="4233894228" sldId="2147483648"/>
        </pc:sldMasterMkLst>
        <pc:spChg chg="mod">
          <ac:chgData name="Philippe Birbaum" userId="7f112639-78d1-430f-80a2-474d049936ca" providerId="ADAL" clId="{03A8C2F6-743E-4964-9028-6C9B1C2B711E}" dt="2019-10-24T07:22:34.632" v="469" actId="20577"/>
          <ac:spMkLst>
            <pc:docMk/>
            <pc:sldMasterMk cId="4233894228" sldId="2147483648"/>
            <ac:spMk id="6" creationId="{00000000-0000-0000-0000-000000000000}"/>
          </ac:spMkLst>
        </pc:spChg>
      </pc:sldMasterChg>
    </pc:docChg>
  </pc:docChgLst>
  <pc:docChgLst>
    <pc:chgData name="Hornig Stefan (CH/IKB)" userId="493d09f7-7ccd-4a25-ad40-e79b7f088eb2" providerId="ADAL" clId="{0D5B9C6C-12A4-4F5A-8049-E9CDD6E1CCD2}"/>
    <pc:docChg chg="undo modSld">
      <pc:chgData name="Hornig Stefan (CH/IKB)" userId="493d09f7-7ccd-4a25-ad40-e79b7f088eb2" providerId="ADAL" clId="{0D5B9C6C-12A4-4F5A-8049-E9CDD6E1CCD2}" dt="2019-10-23T10:55:59.176" v="55" actId="108"/>
      <pc:docMkLst>
        <pc:docMk/>
      </pc:docMkLst>
      <pc:sldChg chg="modSp">
        <pc:chgData name="Hornig Stefan (CH/IKB)" userId="493d09f7-7ccd-4a25-ad40-e79b7f088eb2" providerId="ADAL" clId="{0D5B9C6C-12A4-4F5A-8049-E9CDD6E1CCD2}" dt="2019-10-23T10:55:59.176" v="55" actId="108"/>
        <pc:sldMkLst>
          <pc:docMk/>
          <pc:sldMk cId="904470081" sldId="257"/>
        </pc:sldMkLst>
        <pc:graphicFrameChg chg="mod modGraphic">
          <ac:chgData name="Hornig Stefan (CH/IKB)" userId="493d09f7-7ccd-4a25-ad40-e79b7f088eb2" providerId="ADAL" clId="{0D5B9C6C-12A4-4F5A-8049-E9CDD6E1CCD2}" dt="2019-10-23T10:55:59.176" v="55" actId="108"/>
          <ac:graphicFrameMkLst>
            <pc:docMk/>
            <pc:sldMk cId="904470081" sldId="257"/>
            <ac:graphicFrameMk id="3" creationId="{5B1AA7B9-7B19-0D49-B3AB-283A0F67D050}"/>
          </ac:graphicFrameMkLst>
        </pc:graphicFrameChg>
      </pc:sldChg>
      <pc:sldChg chg="modSp">
        <pc:chgData name="Hornig Stefan (CH/IKB)" userId="493d09f7-7ccd-4a25-ad40-e79b7f088eb2" providerId="ADAL" clId="{0D5B9C6C-12A4-4F5A-8049-E9CDD6E1CCD2}" dt="2019-10-23T10:50:18.216" v="52"/>
        <pc:sldMkLst>
          <pc:docMk/>
          <pc:sldMk cId="2583579316" sldId="259"/>
        </pc:sldMkLst>
        <pc:spChg chg="mod">
          <ac:chgData name="Hornig Stefan (CH/IKB)" userId="493d09f7-7ccd-4a25-ad40-e79b7f088eb2" providerId="ADAL" clId="{0D5B9C6C-12A4-4F5A-8049-E9CDD6E1CCD2}" dt="2019-10-23T10:50:18.216" v="52"/>
          <ac:spMkLst>
            <pc:docMk/>
            <pc:sldMk cId="2583579316" sldId="259"/>
            <ac:spMk id="2" creationId="{00000000-0000-0000-0000-000000000000}"/>
          </ac:spMkLst>
        </pc:spChg>
      </pc:sldChg>
      <pc:sldChg chg="modSp">
        <pc:chgData name="Hornig Stefan (CH/IKB)" userId="493d09f7-7ccd-4a25-ad40-e79b7f088eb2" providerId="ADAL" clId="{0D5B9C6C-12A4-4F5A-8049-E9CDD6E1CCD2}" dt="2019-10-21T08:58:29.212" v="4" actId="2711"/>
        <pc:sldMkLst>
          <pc:docMk/>
          <pc:sldMk cId="2722978436" sldId="267"/>
        </pc:sldMkLst>
        <pc:spChg chg="mod">
          <ac:chgData name="Hornig Stefan (CH/IKB)" userId="493d09f7-7ccd-4a25-ad40-e79b7f088eb2" providerId="ADAL" clId="{0D5B9C6C-12A4-4F5A-8049-E9CDD6E1CCD2}" dt="2019-10-21T08:58:29.212" v="4" actId="2711"/>
          <ac:spMkLst>
            <pc:docMk/>
            <pc:sldMk cId="2722978436" sldId="267"/>
            <ac:spMk id="2" creationId="{00000000-0000-0000-0000-000000000000}"/>
          </ac:spMkLst>
        </pc:spChg>
      </pc:sldChg>
      <pc:sldChg chg="modSp">
        <pc:chgData name="Hornig Stefan (CH/IKB)" userId="493d09f7-7ccd-4a25-ad40-e79b7f088eb2" providerId="ADAL" clId="{0D5B9C6C-12A4-4F5A-8049-E9CDD6E1CCD2}" dt="2019-10-22T11:27:29.961" v="51" actId="1035"/>
        <pc:sldMkLst>
          <pc:docMk/>
          <pc:sldMk cId="2886450468" sldId="271"/>
        </pc:sldMkLst>
        <pc:spChg chg="mod">
          <ac:chgData name="Hornig Stefan (CH/IKB)" userId="493d09f7-7ccd-4a25-ad40-e79b7f088eb2" providerId="ADAL" clId="{0D5B9C6C-12A4-4F5A-8049-E9CDD6E1CCD2}" dt="2019-10-22T11:27:29.961" v="51" actId="1035"/>
          <ac:spMkLst>
            <pc:docMk/>
            <pc:sldMk cId="2886450468" sldId="271"/>
            <ac:spMk id="8" creationId="{5F67B2A2-DF1F-4BCE-AC15-B50511BEE33F}"/>
          </ac:spMkLst>
        </pc:spChg>
        <pc:spChg chg="mod">
          <ac:chgData name="Hornig Stefan (CH/IKB)" userId="493d09f7-7ccd-4a25-ad40-e79b7f088eb2" providerId="ADAL" clId="{0D5B9C6C-12A4-4F5A-8049-E9CDD6E1CCD2}" dt="2019-10-22T11:27:29.961" v="51" actId="1035"/>
          <ac:spMkLst>
            <pc:docMk/>
            <pc:sldMk cId="2886450468" sldId="271"/>
            <ac:spMk id="14" creationId="{89C40CD6-61AF-4DE0-B4E0-4AF8E3A49941}"/>
          </ac:spMkLst>
        </pc:spChg>
        <pc:spChg chg="mod">
          <ac:chgData name="Hornig Stefan (CH/IKB)" userId="493d09f7-7ccd-4a25-ad40-e79b7f088eb2" providerId="ADAL" clId="{0D5B9C6C-12A4-4F5A-8049-E9CDD6E1CCD2}" dt="2019-10-22T11:27:29.961" v="51" actId="1035"/>
          <ac:spMkLst>
            <pc:docMk/>
            <pc:sldMk cId="2886450468" sldId="271"/>
            <ac:spMk id="15" creationId="{30BCA061-D96E-406F-9062-55D29862B60C}"/>
          </ac:spMkLst>
        </pc:spChg>
        <pc:spChg chg="mod">
          <ac:chgData name="Hornig Stefan (CH/IKB)" userId="493d09f7-7ccd-4a25-ad40-e79b7f088eb2" providerId="ADAL" clId="{0D5B9C6C-12A4-4F5A-8049-E9CDD6E1CCD2}" dt="2019-10-22T09:46:35.355" v="12" actId="20577"/>
          <ac:spMkLst>
            <pc:docMk/>
            <pc:sldMk cId="2886450468" sldId="271"/>
            <ac:spMk id="32" creationId="{F15C8F44-7065-48FF-8C2C-7D19F4B56535}"/>
          </ac:spMkLst>
        </pc:spChg>
        <pc:spChg chg="mod">
          <ac:chgData name="Hornig Stefan (CH/IKB)" userId="493d09f7-7ccd-4a25-ad40-e79b7f088eb2" providerId="ADAL" clId="{0D5B9C6C-12A4-4F5A-8049-E9CDD6E1CCD2}" dt="2019-10-22T11:27:10.703" v="48" actId="1035"/>
          <ac:spMkLst>
            <pc:docMk/>
            <pc:sldMk cId="2886450468" sldId="271"/>
            <ac:spMk id="39" creationId="{15D70E6C-5A8B-434C-9B24-9491C1BE6AAC}"/>
          </ac:spMkLst>
        </pc:spChg>
        <pc:grpChg chg="mod">
          <ac:chgData name="Hornig Stefan (CH/IKB)" userId="493d09f7-7ccd-4a25-ad40-e79b7f088eb2" providerId="ADAL" clId="{0D5B9C6C-12A4-4F5A-8049-E9CDD6E1CCD2}" dt="2019-10-22T11:27:29.961" v="51" actId="1035"/>
          <ac:grpSpMkLst>
            <pc:docMk/>
            <pc:sldMk cId="2886450468" sldId="271"/>
            <ac:grpSpMk id="26" creationId="{A9B6E78D-AB8A-47B8-B0F0-2C9F5537A89D}"/>
          </ac:grpSpMkLst>
        </pc:grpChg>
        <pc:grpChg chg="mod">
          <ac:chgData name="Hornig Stefan (CH/IKB)" userId="493d09f7-7ccd-4a25-ad40-e79b7f088eb2" providerId="ADAL" clId="{0D5B9C6C-12A4-4F5A-8049-E9CDD6E1CCD2}" dt="2019-10-22T11:27:29.961" v="51" actId="1035"/>
          <ac:grpSpMkLst>
            <pc:docMk/>
            <pc:sldMk cId="2886450468" sldId="271"/>
            <ac:grpSpMk id="35" creationId="{C7DDBDF3-C3EB-4A75-A5EE-6611F5595B66}"/>
          </ac:grpSpMkLst>
        </pc:grpChg>
        <pc:picChg chg="mod">
          <ac:chgData name="Hornig Stefan (CH/IKB)" userId="493d09f7-7ccd-4a25-ad40-e79b7f088eb2" providerId="ADAL" clId="{0D5B9C6C-12A4-4F5A-8049-E9CDD6E1CCD2}" dt="2019-10-22T11:27:10.703" v="48" actId="1035"/>
          <ac:picMkLst>
            <pc:docMk/>
            <pc:sldMk cId="2886450468" sldId="271"/>
            <ac:picMk id="7" creationId="{97EB1C81-E761-44C6-8C34-1940D9767D87}"/>
          </ac:picMkLst>
        </pc:picChg>
        <pc:picChg chg="mod">
          <ac:chgData name="Hornig Stefan (CH/IKB)" userId="493d09f7-7ccd-4a25-ad40-e79b7f088eb2" providerId="ADAL" clId="{0D5B9C6C-12A4-4F5A-8049-E9CDD6E1CCD2}" dt="2019-10-22T11:27:29.961" v="51" actId="1035"/>
          <ac:picMkLst>
            <pc:docMk/>
            <pc:sldMk cId="2886450468" sldId="271"/>
            <ac:picMk id="38" creationId="{54901BFC-7B41-4A1E-9A98-0E4579FC4C89}"/>
          </ac:picMkLst>
        </pc:picChg>
      </pc:sldChg>
      <pc:sldChg chg="modSp">
        <pc:chgData name="Hornig Stefan (CH/IKB)" userId="493d09f7-7ccd-4a25-ad40-e79b7f088eb2" providerId="ADAL" clId="{0D5B9C6C-12A4-4F5A-8049-E9CDD6E1CCD2}" dt="2019-10-22T11:26:00.877" v="18" actId="1035"/>
        <pc:sldMkLst>
          <pc:docMk/>
          <pc:sldMk cId="641669061" sldId="281"/>
        </pc:sldMkLst>
        <pc:spChg chg="mod">
          <ac:chgData name="Hornig Stefan (CH/IKB)" userId="493d09f7-7ccd-4a25-ad40-e79b7f088eb2" providerId="ADAL" clId="{0D5B9C6C-12A4-4F5A-8049-E9CDD6E1CCD2}" dt="2019-10-22T11:26:00.877" v="18" actId="1035"/>
          <ac:spMkLst>
            <pc:docMk/>
            <pc:sldMk cId="641669061" sldId="281"/>
            <ac:spMk id="8" creationId="{416B1FD9-AC04-4EB1-9803-10A5A6611068}"/>
          </ac:spMkLst>
        </pc:spChg>
        <pc:spChg chg="mod">
          <ac:chgData name="Hornig Stefan (CH/IKB)" userId="493d09f7-7ccd-4a25-ad40-e79b7f088eb2" providerId="ADAL" clId="{0D5B9C6C-12A4-4F5A-8049-E9CDD6E1CCD2}" dt="2019-10-22T11:26:00.877" v="18" actId="1035"/>
          <ac:spMkLst>
            <pc:docMk/>
            <pc:sldMk cId="641669061" sldId="281"/>
            <ac:spMk id="10" creationId="{BC912C60-FC4A-44FB-B681-7BF03AB17A02}"/>
          </ac:spMkLst>
        </pc:spChg>
        <pc:spChg chg="mod">
          <ac:chgData name="Hornig Stefan (CH/IKB)" userId="493d09f7-7ccd-4a25-ad40-e79b7f088eb2" providerId="ADAL" clId="{0D5B9C6C-12A4-4F5A-8049-E9CDD6E1CCD2}" dt="2019-10-22T11:26:00.877" v="18" actId="1035"/>
          <ac:spMkLst>
            <pc:docMk/>
            <pc:sldMk cId="641669061" sldId="281"/>
            <ac:spMk id="12" creationId="{BB83992B-A1DB-4040-87F3-59A892928C01}"/>
          </ac:spMkLst>
        </pc:spChg>
        <pc:spChg chg="mod">
          <ac:chgData name="Hornig Stefan (CH/IKB)" userId="493d09f7-7ccd-4a25-ad40-e79b7f088eb2" providerId="ADAL" clId="{0D5B9C6C-12A4-4F5A-8049-E9CDD6E1CCD2}" dt="2019-10-22T11:26:00.877" v="18" actId="1035"/>
          <ac:spMkLst>
            <pc:docMk/>
            <pc:sldMk cId="641669061" sldId="281"/>
            <ac:spMk id="13" creationId="{D8362957-A4BA-469A-8C1A-B67171EAED65}"/>
          </ac:spMkLst>
        </pc:spChg>
        <pc:picChg chg="mod">
          <ac:chgData name="Hornig Stefan (CH/IKB)" userId="493d09f7-7ccd-4a25-ad40-e79b7f088eb2" providerId="ADAL" clId="{0D5B9C6C-12A4-4F5A-8049-E9CDD6E1CCD2}" dt="2019-10-22T11:26:00.877" v="18" actId="1035"/>
          <ac:picMkLst>
            <pc:docMk/>
            <pc:sldMk cId="641669061" sldId="281"/>
            <ac:picMk id="6" creationId="{A8163A15-093F-4677-90DE-443423945FF7}"/>
          </ac:picMkLst>
        </pc:picChg>
        <pc:picChg chg="mod">
          <ac:chgData name="Hornig Stefan (CH/IKB)" userId="493d09f7-7ccd-4a25-ad40-e79b7f088eb2" providerId="ADAL" clId="{0D5B9C6C-12A4-4F5A-8049-E9CDD6E1CCD2}" dt="2019-10-22T11:26:00.877" v="18" actId="1035"/>
          <ac:picMkLst>
            <pc:docMk/>
            <pc:sldMk cId="641669061" sldId="281"/>
            <ac:picMk id="9" creationId="{A84BB497-C2EA-4A42-9260-CE504EA11F27}"/>
          </ac:picMkLst>
        </pc:picChg>
      </pc:sldChg>
      <pc:sldChg chg="modSp">
        <pc:chgData name="Hornig Stefan (CH/IKB)" userId="493d09f7-7ccd-4a25-ad40-e79b7f088eb2" providerId="ADAL" clId="{0D5B9C6C-12A4-4F5A-8049-E9CDD6E1CCD2}" dt="2019-10-22T07:36:31.664" v="8" actId="113"/>
        <pc:sldMkLst>
          <pc:docMk/>
          <pc:sldMk cId="3464226268" sldId="283"/>
        </pc:sldMkLst>
        <pc:spChg chg="mod">
          <ac:chgData name="Hornig Stefan (CH/IKB)" userId="493d09f7-7ccd-4a25-ad40-e79b7f088eb2" providerId="ADAL" clId="{0D5B9C6C-12A4-4F5A-8049-E9CDD6E1CCD2}" dt="2019-10-22T07:36:31.664" v="8" actId="113"/>
          <ac:spMkLst>
            <pc:docMk/>
            <pc:sldMk cId="3464226268" sldId="283"/>
            <ac:spMk id="2" creationId="{6AFF6310-C242-42FE-A3C1-38B909AE128F}"/>
          </ac:spMkLst>
        </pc:spChg>
      </pc:sldChg>
      <pc:sldChg chg="modSp">
        <pc:chgData name="Hornig Stefan (CH/IKB)" userId="493d09f7-7ccd-4a25-ad40-e79b7f088eb2" providerId="ADAL" clId="{0D5B9C6C-12A4-4F5A-8049-E9CDD6E1CCD2}" dt="2019-10-22T09:49:40.305" v="16" actId="20577"/>
        <pc:sldMkLst>
          <pc:docMk/>
          <pc:sldMk cId="160394161" sldId="287"/>
        </pc:sldMkLst>
        <pc:spChg chg="mod">
          <ac:chgData name="Hornig Stefan (CH/IKB)" userId="493d09f7-7ccd-4a25-ad40-e79b7f088eb2" providerId="ADAL" clId="{0D5B9C6C-12A4-4F5A-8049-E9CDD6E1CCD2}" dt="2019-10-22T09:49:36.927" v="14" actId="20577"/>
          <ac:spMkLst>
            <pc:docMk/>
            <pc:sldMk cId="160394161" sldId="287"/>
            <ac:spMk id="32" creationId="{E4D85FDD-8F50-4C8F-9532-81AE17B2EA93}"/>
          </ac:spMkLst>
        </pc:spChg>
        <pc:spChg chg="mod">
          <ac:chgData name="Hornig Stefan (CH/IKB)" userId="493d09f7-7ccd-4a25-ad40-e79b7f088eb2" providerId="ADAL" clId="{0D5B9C6C-12A4-4F5A-8049-E9CDD6E1CCD2}" dt="2019-10-22T09:49:40.305" v="16" actId="20577"/>
          <ac:spMkLst>
            <pc:docMk/>
            <pc:sldMk cId="160394161" sldId="287"/>
            <ac:spMk id="37" creationId="{A75B00C0-272C-48C2-81F2-31FE95456DD8}"/>
          </ac:spMkLst>
        </pc:spChg>
      </pc:sldChg>
    </pc:docChg>
  </pc:docChgLst>
  <pc:docChgLst>
    <pc:chgData name="Khanh Minh Nguyen" userId="b1cdd371-4eaf-41d4-b5bf-6c07b9b7ea5b" providerId="ADAL" clId="{0F82736C-96AC-E643-B186-2290EEC2684C}"/>
    <pc:docChg chg="undo custSel addSld modSld modMainMaster">
      <pc:chgData name="Khanh Minh Nguyen" userId="b1cdd371-4eaf-41d4-b5bf-6c07b9b7ea5b" providerId="ADAL" clId="{0F82736C-96AC-E643-B186-2290EEC2684C}" dt="2019-10-24T08:44:00.372" v="1211" actId="1076"/>
      <pc:docMkLst>
        <pc:docMk/>
      </pc:docMkLst>
      <pc:sldChg chg="modSp">
        <pc:chgData name="Khanh Minh Nguyen" userId="b1cdd371-4eaf-41d4-b5bf-6c07b9b7ea5b" providerId="ADAL" clId="{0F82736C-96AC-E643-B186-2290EEC2684C}" dt="2019-10-23T08:53:19.566" v="745"/>
        <pc:sldMkLst>
          <pc:docMk/>
          <pc:sldMk cId="2587597723" sldId="258"/>
        </pc:sldMkLst>
        <pc:spChg chg="mod">
          <ac:chgData name="Khanh Minh Nguyen" userId="b1cdd371-4eaf-41d4-b5bf-6c07b9b7ea5b" providerId="ADAL" clId="{0F82736C-96AC-E643-B186-2290EEC2684C}" dt="2019-10-23T08:51:51.114" v="741"/>
          <ac:spMkLst>
            <pc:docMk/>
            <pc:sldMk cId="2587597723" sldId="258"/>
            <ac:spMk id="177" creationId="{1C407D6A-39ED-4688-B920-DF898E7ED67E}"/>
          </ac:spMkLst>
        </pc:spChg>
        <pc:grpChg chg="mod">
          <ac:chgData name="Khanh Minh Nguyen" userId="b1cdd371-4eaf-41d4-b5bf-6c07b9b7ea5b" providerId="ADAL" clId="{0F82736C-96AC-E643-B186-2290EEC2684C}" dt="2019-10-23T08:52:06.777" v="742"/>
          <ac:grpSpMkLst>
            <pc:docMk/>
            <pc:sldMk cId="2587597723" sldId="258"/>
            <ac:grpSpMk id="3" creationId="{317EBE2F-D70E-46AA-82ED-E898EF24AAFA}"/>
          </ac:grpSpMkLst>
        </pc:grpChg>
        <pc:grpChg chg="mod">
          <ac:chgData name="Khanh Minh Nguyen" userId="b1cdd371-4eaf-41d4-b5bf-6c07b9b7ea5b" providerId="ADAL" clId="{0F82736C-96AC-E643-B186-2290EEC2684C}" dt="2019-10-23T08:53:19.566" v="745"/>
          <ac:grpSpMkLst>
            <pc:docMk/>
            <pc:sldMk cId="2587597723" sldId="258"/>
            <ac:grpSpMk id="124" creationId="{A950BE67-7DA5-499C-8CF0-27D3B86688DD}"/>
          </ac:grpSpMkLst>
        </pc:grpChg>
        <pc:grpChg chg="mod">
          <ac:chgData name="Khanh Minh Nguyen" userId="b1cdd371-4eaf-41d4-b5bf-6c07b9b7ea5b" providerId="ADAL" clId="{0F82736C-96AC-E643-B186-2290EEC2684C}" dt="2019-10-23T08:53:19.566" v="745"/>
          <ac:grpSpMkLst>
            <pc:docMk/>
            <pc:sldMk cId="2587597723" sldId="258"/>
            <ac:grpSpMk id="133" creationId="{0C491430-F939-49BD-A7A8-0ACB7EA247F1}"/>
          </ac:grpSpMkLst>
        </pc:grpChg>
        <pc:grpChg chg="mod">
          <ac:chgData name="Khanh Minh Nguyen" userId="b1cdd371-4eaf-41d4-b5bf-6c07b9b7ea5b" providerId="ADAL" clId="{0F82736C-96AC-E643-B186-2290EEC2684C}" dt="2019-10-23T08:53:19.566" v="745"/>
          <ac:grpSpMkLst>
            <pc:docMk/>
            <pc:sldMk cId="2587597723" sldId="258"/>
            <ac:grpSpMk id="144" creationId="{C38C9F90-C5D4-4CD3-A1AB-A298F3A8CA28}"/>
          </ac:grpSpMkLst>
        </pc:grpChg>
        <pc:grpChg chg="mod">
          <ac:chgData name="Khanh Minh Nguyen" userId="b1cdd371-4eaf-41d4-b5bf-6c07b9b7ea5b" providerId="ADAL" clId="{0F82736C-96AC-E643-B186-2290EEC2684C}" dt="2019-10-23T08:53:19.566" v="745"/>
          <ac:grpSpMkLst>
            <pc:docMk/>
            <pc:sldMk cId="2587597723" sldId="258"/>
            <ac:grpSpMk id="150" creationId="{52AE8A78-798A-444A-8220-1AA13B9266FD}"/>
          </ac:grpSpMkLst>
        </pc:grpChg>
      </pc:sldChg>
      <pc:sldChg chg="modSp">
        <pc:chgData name="Khanh Minh Nguyen" userId="b1cdd371-4eaf-41d4-b5bf-6c07b9b7ea5b" providerId="ADAL" clId="{0F82736C-96AC-E643-B186-2290EEC2684C}" dt="2019-10-24T08:18:04.569" v="1034"/>
        <pc:sldMkLst>
          <pc:docMk/>
          <pc:sldMk cId="4159432257" sldId="258"/>
        </pc:sldMkLst>
        <pc:spChg chg="mod">
          <ac:chgData name="Khanh Minh Nguyen" userId="b1cdd371-4eaf-41d4-b5bf-6c07b9b7ea5b" providerId="ADAL" clId="{0F82736C-96AC-E643-B186-2290EEC2684C}" dt="2019-10-24T08:16:06.277" v="1001" actId="2085"/>
          <ac:spMkLst>
            <pc:docMk/>
            <pc:sldMk cId="4159432257" sldId="258"/>
            <ac:spMk id="21" creationId="{9A49E1A0-3079-4A98-A621-CB7E2C3CC962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1" creationId="{25D111AA-3668-4078-BD4B-87A3D8B6B56A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2" creationId="{988F104D-C1BD-4BF1-A727-FE5F69E75C23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3" creationId="{09C7E479-83FC-4C6F-B30B-45410AC498B9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4" creationId="{DF6D66EC-ACE0-4721-A042-FF3F80EF9671}"/>
          </ac:spMkLst>
        </pc:spChg>
        <pc:spChg chg="mod">
          <ac:chgData name="Khanh Minh Nguyen" userId="b1cdd371-4eaf-41d4-b5bf-6c07b9b7ea5b" providerId="ADAL" clId="{0F82736C-96AC-E643-B186-2290EEC2684C}" dt="2019-10-24T08:16:14.995" v="1002" actId="2085"/>
          <ac:spMkLst>
            <pc:docMk/>
            <pc:sldMk cId="4159432257" sldId="258"/>
            <ac:spMk id="185" creationId="{252823FF-8D95-4E88-95E2-1E4AC636776D}"/>
          </ac:spMkLst>
        </pc:spChg>
        <pc:grpChg chg="mod">
          <ac:chgData name="Khanh Minh Nguyen" userId="b1cdd371-4eaf-41d4-b5bf-6c07b9b7ea5b" providerId="ADAL" clId="{0F82736C-96AC-E643-B186-2290EEC2684C}" dt="2019-10-24T08:17:18.139" v="1004" actId="1076"/>
          <ac:grpSpMkLst>
            <pc:docMk/>
            <pc:sldMk cId="4159432257" sldId="258"/>
            <ac:grpSpMk id="16" creationId="{660203D7-A41E-4B2C-A1AD-C962443BFE02}"/>
          </ac:grpSpMkLst>
        </pc:grpChg>
        <pc:picChg chg="mod">
          <ac:chgData name="Khanh Minh Nguyen" userId="b1cdd371-4eaf-41d4-b5bf-6c07b9b7ea5b" providerId="ADAL" clId="{0F82736C-96AC-E643-B186-2290EEC2684C}" dt="2019-10-24T08:18:04.569" v="1034"/>
          <ac:picMkLst>
            <pc:docMk/>
            <pc:sldMk cId="4159432257" sldId="258"/>
            <ac:picMk id="156" creationId="{230F64F6-1C05-40AF-B697-78A663094221}"/>
          </ac:picMkLst>
        </pc:picChg>
      </pc:sldChg>
      <pc:sldChg chg="delSp modSp">
        <pc:chgData name="Khanh Minh Nguyen" userId="b1cdd371-4eaf-41d4-b5bf-6c07b9b7ea5b" providerId="ADAL" clId="{0F82736C-96AC-E643-B186-2290EEC2684C}" dt="2019-10-23T07:39:41.212" v="667" actId="478"/>
        <pc:sldMkLst>
          <pc:docMk/>
          <pc:sldMk cId="2583579316" sldId="259"/>
        </pc:sldMkLst>
        <pc:spChg chg="del mod">
          <ac:chgData name="Khanh Minh Nguyen" userId="b1cdd371-4eaf-41d4-b5bf-6c07b9b7ea5b" providerId="ADAL" clId="{0F82736C-96AC-E643-B186-2290EEC2684C}" dt="2019-10-23T07:39:41.212" v="667" actId="478"/>
          <ac:spMkLst>
            <pc:docMk/>
            <pc:sldMk cId="2583579316" sldId="259"/>
            <ac:spMk id="3" creationId="{C50A0209-0F48-484B-A3FF-2BDDF54060FA}"/>
          </ac:spMkLst>
        </pc:spChg>
        <pc:spChg chg="del">
          <ac:chgData name="Khanh Minh Nguyen" userId="b1cdd371-4eaf-41d4-b5bf-6c07b9b7ea5b" providerId="ADAL" clId="{0F82736C-96AC-E643-B186-2290EEC2684C}" dt="2019-10-23T07:39:36.282" v="665" actId="478"/>
          <ac:spMkLst>
            <pc:docMk/>
            <pc:sldMk cId="2583579316" sldId="259"/>
            <ac:spMk id="4" creationId="{A1C36C80-A4A6-44C4-B503-CE3DE8CBA046}"/>
          </ac:spMkLst>
        </pc:spChg>
      </pc:sldChg>
      <pc:sldChg chg="addSp delSp modSp delAnim modAnim">
        <pc:chgData name="Khanh Minh Nguyen" userId="b1cdd371-4eaf-41d4-b5bf-6c07b9b7ea5b" providerId="ADAL" clId="{0F82736C-96AC-E643-B186-2290EEC2684C}" dt="2019-10-24T08:21:44.635" v="1090" actId="207"/>
        <pc:sldMkLst>
          <pc:docMk/>
          <pc:sldMk cId="981384165" sldId="267"/>
        </pc:sldMkLst>
        <pc:spChg chg="add del">
          <ac:chgData name="Khanh Minh Nguyen" userId="b1cdd371-4eaf-41d4-b5bf-6c07b9b7ea5b" providerId="ADAL" clId="{0F82736C-96AC-E643-B186-2290EEC2684C}" dt="2019-10-24T07:53:52.038" v="949" actId="478"/>
          <ac:spMkLst>
            <pc:docMk/>
            <pc:sldMk cId="981384165" sldId="267"/>
            <ac:spMk id="2" creationId="{00000000-0000-0000-0000-000000000000}"/>
          </ac:spMkLst>
        </pc:spChg>
        <pc:spChg chg="add del mod">
          <ac:chgData name="Khanh Minh Nguyen" userId="b1cdd371-4eaf-41d4-b5bf-6c07b9b7ea5b" providerId="ADAL" clId="{0F82736C-96AC-E643-B186-2290EEC2684C}" dt="2019-10-24T07:53:52.038" v="949" actId="478"/>
          <ac:spMkLst>
            <pc:docMk/>
            <pc:sldMk cId="981384165" sldId="267"/>
            <ac:spMk id="5" creationId="{90599D94-161C-3548-88DD-17F9EEDEC07E}"/>
          </ac:spMkLst>
        </pc:spChg>
        <pc:spChg chg="add del mod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6" creationId="{A4DBF0DE-95FF-CD45-99AD-B7BF1B4F24A5}"/>
          </ac:spMkLst>
        </pc:spChg>
        <pc:spChg chg="add del mod">
          <ac:chgData name="Khanh Minh Nguyen" userId="b1cdd371-4eaf-41d4-b5bf-6c07b9b7ea5b" providerId="ADAL" clId="{0F82736C-96AC-E643-B186-2290EEC2684C}" dt="2019-10-24T07:57:50.022" v="959" actId="478"/>
          <ac:spMkLst>
            <pc:docMk/>
            <pc:sldMk cId="981384165" sldId="267"/>
            <ac:spMk id="7" creationId="{12EE3288-00CF-FE42-B88E-B60ABBEB2F04}"/>
          </ac:spMkLst>
        </pc:spChg>
        <pc:spChg chg="add del">
          <ac:chgData name="Khanh Minh Nguyen" userId="b1cdd371-4eaf-41d4-b5bf-6c07b9b7ea5b" providerId="ADAL" clId="{0F82736C-96AC-E643-B186-2290EEC2684C}" dt="2019-10-24T07:53:16.458" v="942" actId="478"/>
          <ac:spMkLst>
            <pc:docMk/>
            <pc:sldMk cId="981384165" sldId="267"/>
            <ac:spMk id="8" creationId="{D8A362D3-8156-4938-B6F3-AE0045348A57}"/>
          </ac:spMkLst>
        </pc:spChg>
        <pc:spChg chg="add del mod">
          <ac:chgData name="Khanh Minh Nguyen" userId="b1cdd371-4eaf-41d4-b5bf-6c07b9b7ea5b" providerId="ADAL" clId="{0F82736C-96AC-E643-B186-2290EEC2684C}" dt="2019-10-24T07:53:16.458" v="942" actId="478"/>
          <ac:spMkLst>
            <pc:docMk/>
            <pc:sldMk cId="981384165" sldId="267"/>
            <ac:spMk id="10" creationId="{BC912C60-FC4A-44FB-B681-7BF03AB17A02}"/>
          </ac:spMkLst>
        </pc:spChg>
        <pc:spChg chg="add del">
          <ac:chgData name="Khanh Minh Nguyen" userId="b1cdd371-4eaf-41d4-b5bf-6c07b9b7ea5b" providerId="ADAL" clId="{0F82736C-96AC-E643-B186-2290EEC2684C}" dt="2019-10-24T07:53:30.178" v="945" actId="478"/>
          <ac:spMkLst>
            <pc:docMk/>
            <pc:sldMk cId="981384165" sldId="267"/>
            <ac:spMk id="11" creationId="{76129DD6-D806-8241-9B28-BEB8ADD7DB23}"/>
          </ac:spMkLst>
        </pc:spChg>
        <pc:spChg chg="add del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12" creationId="{0523B455-A042-8643-B80E-F8D0884712E7}"/>
          </ac:spMkLst>
        </pc:spChg>
        <pc:spChg chg="add del">
          <ac:chgData name="Khanh Minh Nguyen" userId="b1cdd371-4eaf-41d4-b5bf-6c07b9b7ea5b" providerId="ADAL" clId="{0F82736C-96AC-E643-B186-2290EEC2684C}" dt="2019-10-24T07:53:30.178" v="945" actId="478"/>
          <ac:spMkLst>
            <pc:docMk/>
            <pc:sldMk cId="981384165" sldId="267"/>
            <ac:spMk id="14" creationId="{B9A235C5-D2AC-F64F-96DE-9AD0A199C729}"/>
          </ac:spMkLst>
        </pc:spChg>
        <pc:spChg chg="add del">
          <ac:chgData name="Khanh Minh Nguyen" userId="b1cdd371-4eaf-41d4-b5bf-6c07b9b7ea5b" providerId="ADAL" clId="{0F82736C-96AC-E643-B186-2290EEC2684C}" dt="2019-10-24T07:53:50.578" v="948"/>
          <ac:spMkLst>
            <pc:docMk/>
            <pc:sldMk cId="981384165" sldId="267"/>
            <ac:spMk id="15" creationId="{8AEF13BE-C8E6-8140-A4CA-1BA8C262D3E5}"/>
          </ac:spMkLst>
        </pc:spChg>
        <pc:spChg chg="add del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16" creationId="{A04BB8DB-5973-4D4F-B03B-79D122282F0F}"/>
          </ac:spMkLst>
        </pc:spChg>
        <pc:spChg chg="add del">
          <ac:chgData name="Khanh Minh Nguyen" userId="b1cdd371-4eaf-41d4-b5bf-6c07b9b7ea5b" providerId="ADAL" clId="{0F82736C-96AC-E643-B186-2290EEC2684C}" dt="2019-10-24T07:53:50.578" v="948"/>
          <ac:spMkLst>
            <pc:docMk/>
            <pc:sldMk cId="981384165" sldId="267"/>
            <ac:spMk id="18" creationId="{0939F4A9-CD15-B745-A9F0-B6B5EC112AF3}"/>
          </ac:spMkLst>
        </pc:spChg>
        <pc:spChg chg="add del">
          <ac:chgData name="Khanh Minh Nguyen" userId="b1cdd371-4eaf-41d4-b5bf-6c07b9b7ea5b" providerId="ADAL" clId="{0F82736C-96AC-E643-B186-2290EEC2684C}" dt="2019-10-24T07:53:50.578" v="948"/>
          <ac:spMkLst>
            <pc:docMk/>
            <pc:sldMk cId="981384165" sldId="267"/>
            <ac:spMk id="19" creationId="{373C0CB3-B120-D44E-8E69-744C0D22350D}"/>
          </ac:spMkLst>
        </pc:spChg>
        <pc:spChg chg="add del">
          <ac:chgData name="Khanh Minh Nguyen" userId="b1cdd371-4eaf-41d4-b5bf-6c07b9b7ea5b" providerId="ADAL" clId="{0F82736C-96AC-E643-B186-2290EEC2684C}" dt="2019-10-24T07:53:50.578" v="948"/>
          <ac:spMkLst>
            <pc:docMk/>
            <pc:sldMk cId="981384165" sldId="267"/>
            <ac:spMk id="21" creationId="{08BC14F9-1E43-BB4A-85BE-9D7EEB9E4C17}"/>
          </ac:spMkLst>
        </pc:spChg>
        <pc:spChg chg="add del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23" creationId="{FDB02AD4-4C35-8F4E-8A19-6C762898E761}"/>
          </ac:spMkLst>
        </pc:spChg>
        <pc:spChg chg="add del">
          <ac:chgData name="Khanh Minh Nguyen" userId="b1cdd371-4eaf-41d4-b5bf-6c07b9b7ea5b" providerId="ADAL" clId="{0F82736C-96AC-E643-B186-2290EEC2684C}" dt="2019-10-24T07:54:19.491" v="955" actId="478"/>
          <ac:spMkLst>
            <pc:docMk/>
            <pc:sldMk cId="981384165" sldId="267"/>
            <ac:spMk id="24" creationId="{BB91C733-B014-3A45-835F-37024E2A13BC}"/>
          </ac:spMkLst>
        </pc:spChg>
        <pc:spChg chg="add del">
          <ac:chgData name="Khanh Minh Nguyen" userId="b1cdd371-4eaf-41d4-b5bf-6c07b9b7ea5b" providerId="ADAL" clId="{0F82736C-96AC-E643-B186-2290EEC2684C}" dt="2019-10-24T07:54:23.907" v="956" actId="478"/>
          <ac:spMkLst>
            <pc:docMk/>
            <pc:sldMk cId="981384165" sldId="267"/>
            <ac:spMk id="26" creationId="{2EB2631F-65E9-9149-9FC1-C47F27E8C3D1}"/>
          </ac:spMkLst>
        </pc:spChg>
        <pc:spChg chg="add del mod">
          <ac:chgData name="Khanh Minh Nguyen" userId="b1cdd371-4eaf-41d4-b5bf-6c07b9b7ea5b" providerId="ADAL" clId="{0F82736C-96AC-E643-B186-2290EEC2684C}" dt="2019-10-24T08:02:39.717" v="996" actId="478"/>
          <ac:spMkLst>
            <pc:docMk/>
            <pc:sldMk cId="981384165" sldId="267"/>
            <ac:spMk id="28" creationId="{11F4ED11-CDCC-5D4B-B472-9C0C7CCEAB9F}"/>
          </ac:spMkLst>
        </pc:spChg>
        <pc:spChg chg="add">
          <ac:chgData name="Khanh Minh Nguyen" userId="b1cdd371-4eaf-41d4-b5bf-6c07b9b7ea5b" providerId="ADAL" clId="{0F82736C-96AC-E643-B186-2290EEC2684C}" dt="2019-10-24T07:54:25.780" v="957"/>
          <ac:spMkLst>
            <pc:docMk/>
            <pc:sldMk cId="981384165" sldId="267"/>
            <ac:spMk id="29" creationId="{A1584176-3078-DC44-A20C-5E4CAE8266B0}"/>
          </ac:spMkLst>
        </pc:spChg>
        <pc:spChg chg="add del mod">
          <ac:chgData name="Khanh Minh Nguyen" userId="b1cdd371-4eaf-41d4-b5bf-6c07b9b7ea5b" providerId="ADAL" clId="{0F82736C-96AC-E643-B186-2290EEC2684C}" dt="2019-10-24T08:02:39.717" v="996" actId="478"/>
          <ac:spMkLst>
            <pc:docMk/>
            <pc:sldMk cId="981384165" sldId="267"/>
            <ac:spMk id="31" creationId="{A88E1D74-D5BB-B14A-AAB2-7CBD16C871B2}"/>
          </ac:spMkLst>
        </pc:spChg>
        <pc:spChg chg="add del">
          <ac:chgData name="Khanh Minh Nguyen" userId="b1cdd371-4eaf-41d4-b5bf-6c07b9b7ea5b" providerId="ADAL" clId="{0F82736C-96AC-E643-B186-2290EEC2684C}" dt="2019-10-24T08:02:56.140" v="999"/>
          <ac:spMkLst>
            <pc:docMk/>
            <pc:sldMk cId="981384165" sldId="267"/>
            <ac:spMk id="32" creationId="{99DA4896-7927-7D45-A0D5-EA21BB6A8CB6}"/>
          </ac:spMkLst>
        </pc:spChg>
        <pc:spChg chg="add del">
          <ac:chgData name="Khanh Minh Nguyen" userId="b1cdd371-4eaf-41d4-b5bf-6c07b9b7ea5b" providerId="ADAL" clId="{0F82736C-96AC-E643-B186-2290EEC2684C}" dt="2019-10-24T08:02:56.140" v="999"/>
          <ac:spMkLst>
            <pc:docMk/>
            <pc:sldMk cId="981384165" sldId="267"/>
            <ac:spMk id="33" creationId="{C85C1EA5-91F7-F642-8063-77D009CEA094}"/>
          </ac:spMkLst>
        </pc:spChg>
        <pc:spChg chg="add del">
          <ac:chgData name="Khanh Minh Nguyen" userId="b1cdd371-4eaf-41d4-b5bf-6c07b9b7ea5b" providerId="ADAL" clId="{0F82736C-96AC-E643-B186-2290EEC2684C}" dt="2019-10-24T08:02:56.140" v="999"/>
          <ac:spMkLst>
            <pc:docMk/>
            <pc:sldMk cId="981384165" sldId="267"/>
            <ac:spMk id="35" creationId="{309BCE2C-2342-1A4B-B252-1F2E3B98461C}"/>
          </ac:spMkLst>
        </pc:spChg>
        <pc:spChg chg="add mod">
          <ac:chgData name="Khanh Minh Nguyen" userId="b1cdd371-4eaf-41d4-b5bf-6c07b9b7ea5b" providerId="ADAL" clId="{0F82736C-96AC-E643-B186-2290EEC2684C}" dt="2019-10-24T08:21:34.196" v="1089" actId="207"/>
          <ac:spMkLst>
            <pc:docMk/>
            <pc:sldMk cId="981384165" sldId="267"/>
            <ac:spMk id="37" creationId="{257871F5-AB03-0C43-94BA-F066B3D6B635}"/>
          </ac:spMkLst>
        </pc:spChg>
        <pc:spChg chg="add">
          <ac:chgData name="Khanh Minh Nguyen" userId="b1cdd371-4eaf-41d4-b5bf-6c07b9b7ea5b" providerId="ADAL" clId="{0F82736C-96AC-E643-B186-2290EEC2684C}" dt="2019-10-24T08:03:03.584" v="1000"/>
          <ac:spMkLst>
            <pc:docMk/>
            <pc:sldMk cId="981384165" sldId="267"/>
            <ac:spMk id="38" creationId="{5D32D963-D350-E745-82A3-D5B338E883CD}"/>
          </ac:spMkLst>
        </pc:spChg>
        <pc:spChg chg="add mod">
          <ac:chgData name="Khanh Minh Nguyen" userId="b1cdd371-4eaf-41d4-b5bf-6c07b9b7ea5b" providerId="ADAL" clId="{0F82736C-96AC-E643-B186-2290EEC2684C}" dt="2019-10-24T08:21:44.635" v="1090" actId="207"/>
          <ac:spMkLst>
            <pc:docMk/>
            <pc:sldMk cId="981384165" sldId="267"/>
            <ac:spMk id="40" creationId="{152C9468-D6E0-4644-BD59-DE7D4CDEBE2D}"/>
          </ac:spMkLst>
        </pc:spChg>
        <pc:picChg chg="del mod">
          <ac:chgData name="Khanh Minh Nguyen" userId="b1cdd371-4eaf-41d4-b5bf-6c07b9b7ea5b" providerId="ADAL" clId="{0F82736C-96AC-E643-B186-2290EEC2684C}" dt="2019-10-24T07:53:16.458" v="942" actId="478"/>
          <ac:picMkLst>
            <pc:docMk/>
            <pc:sldMk cId="981384165" sldId="267"/>
            <ac:picMk id="3" creationId="{A9BF9020-56B3-4BE2-8F31-79E7EA528CE3}"/>
          </ac:picMkLst>
        </pc:picChg>
        <pc:picChg chg="add del mod">
          <ac:chgData name="Khanh Minh Nguyen" userId="b1cdd371-4eaf-41d4-b5bf-6c07b9b7ea5b" providerId="ADAL" clId="{0F82736C-96AC-E643-B186-2290EEC2684C}" dt="2019-10-24T07:53:19.239" v="943" actId="478"/>
          <ac:picMkLst>
            <pc:docMk/>
            <pc:sldMk cId="981384165" sldId="267"/>
            <ac:picMk id="9" creationId="{A84BB497-C2EA-4A42-9260-CE504EA11F27}"/>
          </ac:picMkLst>
        </pc:picChg>
        <pc:picChg chg="add del">
          <ac:chgData name="Khanh Minh Nguyen" userId="b1cdd371-4eaf-41d4-b5bf-6c07b9b7ea5b" providerId="ADAL" clId="{0F82736C-96AC-E643-B186-2290EEC2684C}" dt="2019-10-24T07:53:30.178" v="945" actId="478"/>
          <ac:picMkLst>
            <pc:docMk/>
            <pc:sldMk cId="981384165" sldId="267"/>
            <ac:picMk id="13" creationId="{9956C955-920F-1C4B-853B-B8F690173934}"/>
          </ac:picMkLst>
        </pc:picChg>
        <pc:picChg chg="add del">
          <ac:chgData name="Khanh Minh Nguyen" userId="b1cdd371-4eaf-41d4-b5bf-6c07b9b7ea5b" providerId="ADAL" clId="{0F82736C-96AC-E643-B186-2290EEC2684C}" dt="2019-10-24T07:53:50.578" v="948"/>
          <ac:picMkLst>
            <pc:docMk/>
            <pc:sldMk cId="981384165" sldId="267"/>
            <ac:picMk id="17" creationId="{6730FD6C-2A43-AB40-BA2F-68FE8A9E4AA5}"/>
          </ac:picMkLst>
        </pc:picChg>
        <pc:picChg chg="add del">
          <ac:chgData name="Khanh Minh Nguyen" userId="b1cdd371-4eaf-41d4-b5bf-6c07b9b7ea5b" providerId="ADAL" clId="{0F82736C-96AC-E643-B186-2290EEC2684C}" dt="2019-10-24T07:53:50.578" v="948"/>
          <ac:picMkLst>
            <pc:docMk/>
            <pc:sldMk cId="981384165" sldId="267"/>
            <ac:picMk id="20" creationId="{560C4FDF-97D5-1848-A36A-EFA6A2DF86C7}"/>
          </ac:picMkLst>
        </pc:picChg>
        <pc:picChg chg="add del">
          <ac:chgData name="Khanh Minh Nguyen" userId="b1cdd371-4eaf-41d4-b5bf-6c07b9b7ea5b" providerId="ADAL" clId="{0F82736C-96AC-E643-B186-2290EEC2684C}" dt="2019-10-24T07:54:23.907" v="956" actId="478"/>
          <ac:picMkLst>
            <pc:docMk/>
            <pc:sldMk cId="981384165" sldId="267"/>
            <ac:picMk id="22" creationId="{E6688E4E-BB2A-C848-A136-15B77C0E64DF}"/>
          </ac:picMkLst>
        </pc:picChg>
        <pc:picChg chg="add del">
          <ac:chgData name="Khanh Minh Nguyen" userId="b1cdd371-4eaf-41d4-b5bf-6c07b9b7ea5b" providerId="ADAL" clId="{0F82736C-96AC-E643-B186-2290EEC2684C}" dt="2019-10-24T07:54:23.907" v="956" actId="478"/>
          <ac:picMkLst>
            <pc:docMk/>
            <pc:sldMk cId="981384165" sldId="267"/>
            <ac:picMk id="25" creationId="{04AA19E3-E81A-F645-8443-5B4014EAE654}"/>
          </ac:picMkLst>
        </pc:picChg>
        <pc:picChg chg="add del mod">
          <ac:chgData name="Khanh Minh Nguyen" userId="b1cdd371-4eaf-41d4-b5bf-6c07b9b7ea5b" providerId="ADAL" clId="{0F82736C-96AC-E643-B186-2290EEC2684C}" dt="2019-10-24T08:02:47.522" v="997" actId="478"/>
          <ac:picMkLst>
            <pc:docMk/>
            <pc:sldMk cId="981384165" sldId="267"/>
            <ac:picMk id="27" creationId="{661C956A-AB9A-8D48-A595-35DF10337778}"/>
          </ac:picMkLst>
        </pc:picChg>
        <pc:picChg chg="add del">
          <ac:chgData name="Khanh Minh Nguyen" userId="b1cdd371-4eaf-41d4-b5bf-6c07b9b7ea5b" providerId="ADAL" clId="{0F82736C-96AC-E643-B186-2290EEC2684C}" dt="2019-10-24T08:02:39.717" v="996" actId="478"/>
          <ac:picMkLst>
            <pc:docMk/>
            <pc:sldMk cId="981384165" sldId="267"/>
            <ac:picMk id="30" creationId="{925308F2-A306-F345-97A6-46A83078580B}"/>
          </ac:picMkLst>
        </pc:picChg>
        <pc:picChg chg="add del">
          <ac:chgData name="Khanh Minh Nguyen" userId="b1cdd371-4eaf-41d4-b5bf-6c07b9b7ea5b" providerId="ADAL" clId="{0F82736C-96AC-E643-B186-2290EEC2684C}" dt="2019-10-24T08:02:56.140" v="999"/>
          <ac:picMkLst>
            <pc:docMk/>
            <pc:sldMk cId="981384165" sldId="267"/>
            <ac:picMk id="34" creationId="{147D850F-FD6D-7345-BCEA-B38EDCA4AADF}"/>
          </ac:picMkLst>
        </pc:picChg>
        <pc:picChg chg="add mod">
          <ac:chgData name="Khanh Minh Nguyen" userId="b1cdd371-4eaf-41d4-b5bf-6c07b9b7ea5b" providerId="ADAL" clId="{0F82736C-96AC-E643-B186-2290EEC2684C}" dt="2019-10-24T08:19:38.870" v="1064"/>
          <ac:picMkLst>
            <pc:docMk/>
            <pc:sldMk cId="981384165" sldId="267"/>
            <ac:picMk id="36" creationId="{D02ACE52-8869-E748-997B-3DBA7DCC6270}"/>
          </ac:picMkLst>
        </pc:picChg>
        <pc:picChg chg="add">
          <ac:chgData name="Khanh Minh Nguyen" userId="b1cdd371-4eaf-41d4-b5bf-6c07b9b7ea5b" providerId="ADAL" clId="{0F82736C-96AC-E643-B186-2290EEC2684C}" dt="2019-10-24T08:03:03.584" v="1000"/>
          <ac:picMkLst>
            <pc:docMk/>
            <pc:sldMk cId="981384165" sldId="267"/>
            <ac:picMk id="39" creationId="{30D26816-B244-9F46-BF7C-43D78A464497}"/>
          </ac:picMkLst>
        </pc:picChg>
      </pc:sldChg>
      <pc:sldChg chg="modSp">
        <pc:chgData name="Khanh Minh Nguyen" userId="b1cdd371-4eaf-41d4-b5bf-6c07b9b7ea5b" providerId="ADAL" clId="{0F82736C-96AC-E643-B186-2290EEC2684C}" dt="2019-10-24T08:22:22.800" v="1092"/>
        <pc:sldMkLst>
          <pc:docMk/>
          <pc:sldMk cId="1513350153" sldId="271"/>
        </pc:sldMkLst>
        <pc:picChg chg="mod">
          <ac:chgData name="Khanh Minh Nguyen" userId="b1cdd371-4eaf-41d4-b5bf-6c07b9b7ea5b" providerId="ADAL" clId="{0F82736C-96AC-E643-B186-2290EEC2684C}" dt="2019-10-24T08:22:22.800" v="1092"/>
          <ac:picMkLst>
            <pc:docMk/>
            <pc:sldMk cId="1513350153" sldId="271"/>
            <ac:picMk id="7" creationId="{97EB1C81-E761-44C6-8C34-1940D9767D87}"/>
          </ac:picMkLst>
        </pc:picChg>
      </pc:sldChg>
      <pc:sldChg chg="modSp">
        <pc:chgData name="Khanh Minh Nguyen" userId="b1cdd371-4eaf-41d4-b5bf-6c07b9b7ea5b" providerId="ADAL" clId="{0F82736C-96AC-E643-B186-2290EEC2684C}" dt="2019-10-24T08:22:01.041" v="1091"/>
        <pc:sldMkLst>
          <pc:docMk/>
          <pc:sldMk cId="3573513018" sldId="281"/>
        </pc:sldMkLst>
        <pc:picChg chg="mod">
          <ac:chgData name="Khanh Minh Nguyen" userId="b1cdd371-4eaf-41d4-b5bf-6c07b9b7ea5b" providerId="ADAL" clId="{0F82736C-96AC-E643-B186-2290EEC2684C}" dt="2019-10-24T08:22:01.041" v="1091"/>
          <ac:picMkLst>
            <pc:docMk/>
            <pc:sldMk cId="3573513018" sldId="281"/>
            <ac:picMk id="9" creationId="{A84BB497-C2EA-4A42-9260-CE504EA11F27}"/>
          </ac:picMkLst>
        </pc:picChg>
      </pc:sldChg>
      <pc:sldChg chg="addSp delSp modSp">
        <pc:chgData name="Khanh Minh Nguyen" userId="b1cdd371-4eaf-41d4-b5bf-6c07b9b7ea5b" providerId="ADAL" clId="{0F82736C-96AC-E643-B186-2290EEC2684C}" dt="2019-10-24T07:32:11.493" v="884" actId="478"/>
        <pc:sldMkLst>
          <pc:docMk/>
          <pc:sldMk cId="1301184285" sldId="299"/>
        </pc:sldMkLst>
        <pc:spChg chg="add mod">
          <ac:chgData name="Khanh Minh Nguyen" userId="b1cdd371-4eaf-41d4-b5bf-6c07b9b7ea5b" providerId="ADAL" clId="{0F82736C-96AC-E643-B186-2290EEC2684C}" dt="2019-10-24T07:32:05.370" v="882" actId="20577"/>
          <ac:spMkLst>
            <pc:docMk/>
            <pc:sldMk cId="1301184285" sldId="299"/>
            <ac:spMk id="2" creationId="{BB77FAAB-8943-A841-B990-8E5A0E29EF79}"/>
          </ac:spMkLst>
        </pc:spChg>
        <pc:spChg chg="del">
          <ac:chgData name="Khanh Minh Nguyen" userId="b1cdd371-4eaf-41d4-b5bf-6c07b9b7ea5b" providerId="ADAL" clId="{0F82736C-96AC-E643-B186-2290EEC2684C}" dt="2019-10-24T07:32:07.732" v="883" actId="478"/>
          <ac:spMkLst>
            <pc:docMk/>
            <pc:sldMk cId="1301184285" sldId="299"/>
            <ac:spMk id="4" creationId="{9D000B77-5712-4D58-9083-F6A249F0B9F0}"/>
          </ac:spMkLst>
        </pc:spChg>
        <pc:picChg chg="del">
          <ac:chgData name="Khanh Minh Nguyen" userId="b1cdd371-4eaf-41d4-b5bf-6c07b9b7ea5b" providerId="ADAL" clId="{0F82736C-96AC-E643-B186-2290EEC2684C}" dt="2019-10-24T07:32:11.493" v="884" actId="478"/>
          <ac:picMkLst>
            <pc:docMk/>
            <pc:sldMk cId="1301184285" sldId="299"/>
            <ac:picMk id="6" creationId="{05342B51-3D29-413B-9C6E-EF98AF78275E}"/>
          </ac:picMkLst>
        </pc:picChg>
      </pc:sldChg>
      <pc:sldChg chg="modSp">
        <pc:chgData name="Khanh Minh Nguyen" userId="b1cdd371-4eaf-41d4-b5bf-6c07b9b7ea5b" providerId="ADAL" clId="{0F82736C-96AC-E643-B186-2290EEC2684C}" dt="2019-10-24T08:44:00.372" v="1211" actId="1076"/>
        <pc:sldMkLst>
          <pc:docMk/>
          <pc:sldMk cId="3059130063" sldId="305"/>
        </pc:sldMkLst>
        <pc:spChg chg="mod">
          <ac:chgData name="Khanh Minh Nguyen" userId="b1cdd371-4eaf-41d4-b5bf-6c07b9b7ea5b" providerId="ADAL" clId="{0F82736C-96AC-E643-B186-2290EEC2684C}" dt="2019-10-24T08:44:00.372" v="1211" actId="1076"/>
          <ac:spMkLst>
            <pc:docMk/>
            <pc:sldMk cId="3059130063" sldId="305"/>
            <ac:spMk id="3" creationId="{6983FC98-DD56-5248-A668-1DF476764F7F}"/>
          </ac:spMkLst>
        </pc:spChg>
      </pc:sldChg>
      <pc:sldChg chg="modSp">
        <pc:chgData name="Khanh Minh Nguyen" userId="b1cdd371-4eaf-41d4-b5bf-6c07b9b7ea5b" providerId="ADAL" clId="{0F82736C-96AC-E643-B186-2290EEC2684C}" dt="2019-10-23T08:58:06.217" v="768" actId="1076"/>
        <pc:sldMkLst>
          <pc:docMk/>
          <pc:sldMk cId="3072920372" sldId="311"/>
        </pc:sldMkLst>
        <pc:spChg chg="mod">
          <ac:chgData name="Khanh Minh Nguyen" userId="b1cdd371-4eaf-41d4-b5bf-6c07b9b7ea5b" providerId="ADAL" clId="{0F82736C-96AC-E643-B186-2290EEC2684C}" dt="2019-10-23T08:52:30.447" v="743"/>
          <ac:spMkLst>
            <pc:docMk/>
            <pc:sldMk cId="3072920372" sldId="311"/>
            <ac:spMk id="2" creationId="{0FEFCA36-799C-4E41-AAF8-AC6E03C7CBE6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8" creationId="{557F2908-D9C3-4D60-BFF0-B7CC1DB35D41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9" creationId="{EB63EB62-026A-474B-A87B-6F5BBEDE00B2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12" creationId="{3E20ED98-F230-45B7-9638-A953B4C1505D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23" creationId="{B57BA62E-5F59-4477-B16A-5837886FFAF7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34" creationId="{21AC565D-74CE-40CB-B2FD-B5A46E19D610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36" creationId="{0924B5EF-8663-4AE3-A935-6488DF87F0D4}"/>
          </ac:spMkLst>
        </pc:spChg>
        <pc:spChg chg="mod">
          <ac:chgData name="Khanh Minh Nguyen" userId="b1cdd371-4eaf-41d4-b5bf-6c07b9b7ea5b" providerId="ADAL" clId="{0F82736C-96AC-E643-B186-2290EEC2684C}" dt="2019-10-23T08:52:38.367" v="744"/>
          <ac:spMkLst>
            <pc:docMk/>
            <pc:sldMk cId="3072920372" sldId="311"/>
            <ac:spMk id="38" creationId="{B1EF5B1C-E0B6-4D02-8E16-D88C60A7B676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45" creationId="{92432094-D605-4600-B64D-DD1BAE3E5B02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46" creationId="{B6CDC39D-FCFD-4D54-BE20-4DD0B78212BD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47" creationId="{7A002E80-1B58-4604-975F-DB5A60706810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49" creationId="{8D87F84A-0A13-4225-BBE4-493458DE4276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51" creationId="{3E9D482D-846D-420B-844D-4F2D45F9A5EB}"/>
          </ac:spMkLst>
        </pc:spChg>
        <pc:spChg chg="mod">
          <ac:chgData name="Khanh Minh Nguyen" userId="b1cdd371-4eaf-41d4-b5bf-6c07b9b7ea5b" providerId="ADAL" clId="{0F82736C-96AC-E643-B186-2290EEC2684C}" dt="2019-10-23T08:58:06.217" v="768" actId="1076"/>
          <ac:spMkLst>
            <pc:docMk/>
            <pc:sldMk cId="3072920372" sldId="311"/>
            <ac:spMk id="52" creationId="{43094E3B-14CD-49A0-BEE3-EF88E07F3D07}"/>
          </ac:spMkLst>
        </pc:spChg>
        <pc:grpChg chg="mod">
          <ac:chgData name="Khanh Minh Nguyen" userId="b1cdd371-4eaf-41d4-b5bf-6c07b9b7ea5b" providerId="ADAL" clId="{0F82736C-96AC-E643-B186-2290EEC2684C}" dt="2019-10-23T08:58:06.217" v="768" actId="1076"/>
          <ac:grpSpMkLst>
            <pc:docMk/>
            <pc:sldMk cId="3072920372" sldId="311"/>
            <ac:grpSpMk id="3" creationId="{3018F2F5-F16C-4AFC-99AE-FEB1ADD5F372}"/>
          </ac:grpSpMkLst>
        </pc:grpChg>
        <pc:grpChg chg="mod">
          <ac:chgData name="Khanh Minh Nguyen" userId="b1cdd371-4eaf-41d4-b5bf-6c07b9b7ea5b" providerId="ADAL" clId="{0F82736C-96AC-E643-B186-2290EEC2684C}" dt="2019-10-23T08:58:06.217" v="768" actId="1076"/>
          <ac:grpSpMkLst>
            <pc:docMk/>
            <pc:sldMk cId="3072920372" sldId="311"/>
            <ac:grpSpMk id="4" creationId="{5F16F36D-C368-4747-9C61-C171367C3F59}"/>
          </ac:grpSpMkLst>
        </pc:grpChg>
        <pc:grpChg chg="mod">
          <ac:chgData name="Khanh Minh Nguyen" userId="b1cdd371-4eaf-41d4-b5bf-6c07b9b7ea5b" providerId="ADAL" clId="{0F82736C-96AC-E643-B186-2290EEC2684C}" dt="2019-10-23T08:58:06.217" v="768" actId="1076"/>
          <ac:grpSpMkLst>
            <pc:docMk/>
            <pc:sldMk cId="3072920372" sldId="311"/>
            <ac:grpSpMk id="5" creationId="{2A4E5062-CC22-4A80-9331-937A5C7C910A}"/>
          </ac:grpSpMkLst>
        </pc:grpChg>
        <pc:picChg chg="mod">
          <ac:chgData name="Khanh Minh Nguyen" userId="b1cdd371-4eaf-41d4-b5bf-6c07b9b7ea5b" providerId="ADAL" clId="{0F82736C-96AC-E643-B186-2290EEC2684C}" dt="2019-10-23T08:58:06.217" v="768" actId="1076"/>
          <ac:picMkLst>
            <pc:docMk/>
            <pc:sldMk cId="3072920372" sldId="311"/>
            <ac:picMk id="24" creationId="{58A0B9DC-990C-4925-9CBD-EBAF7A22DE1E}"/>
          </ac:picMkLst>
        </pc:picChg>
        <pc:cxnChg chg="mod">
          <ac:chgData name="Khanh Minh Nguyen" userId="b1cdd371-4eaf-41d4-b5bf-6c07b9b7ea5b" providerId="ADAL" clId="{0F82736C-96AC-E643-B186-2290EEC2684C}" dt="2019-10-23T08:58:06.217" v="768" actId="1076"/>
          <ac:cxnSpMkLst>
            <pc:docMk/>
            <pc:sldMk cId="3072920372" sldId="311"/>
            <ac:cxnSpMk id="27" creationId="{2215F313-3ADA-4ADA-95E4-78D2A6AF7375}"/>
          </ac:cxnSpMkLst>
        </pc:cxnChg>
        <pc:cxnChg chg="mod">
          <ac:chgData name="Khanh Minh Nguyen" userId="b1cdd371-4eaf-41d4-b5bf-6c07b9b7ea5b" providerId="ADAL" clId="{0F82736C-96AC-E643-B186-2290EEC2684C}" dt="2019-10-23T08:58:06.217" v="768" actId="1076"/>
          <ac:cxnSpMkLst>
            <pc:docMk/>
            <pc:sldMk cId="3072920372" sldId="311"/>
            <ac:cxnSpMk id="28" creationId="{BE4548ED-5D99-498F-A93B-70D1731CBE7E}"/>
          </ac:cxnSpMkLst>
        </pc:cxnChg>
        <pc:cxnChg chg="mod">
          <ac:chgData name="Khanh Minh Nguyen" userId="b1cdd371-4eaf-41d4-b5bf-6c07b9b7ea5b" providerId="ADAL" clId="{0F82736C-96AC-E643-B186-2290EEC2684C}" dt="2019-10-23T08:58:06.217" v="768" actId="1076"/>
          <ac:cxnSpMkLst>
            <pc:docMk/>
            <pc:sldMk cId="3072920372" sldId="311"/>
            <ac:cxnSpMk id="29" creationId="{0989A569-1377-40DC-B63F-C818A4EFA1C5}"/>
          </ac:cxnSpMkLst>
        </pc:cxnChg>
        <pc:cxnChg chg="mod">
          <ac:chgData name="Khanh Minh Nguyen" userId="b1cdd371-4eaf-41d4-b5bf-6c07b9b7ea5b" providerId="ADAL" clId="{0F82736C-96AC-E643-B186-2290EEC2684C}" dt="2019-10-23T08:58:06.217" v="768" actId="1076"/>
          <ac:cxnSpMkLst>
            <pc:docMk/>
            <pc:sldMk cId="3072920372" sldId="311"/>
            <ac:cxnSpMk id="30" creationId="{D26D8C00-86A3-4CD3-AA11-3AEC857EA39E}"/>
          </ac:cxnSpMkLst>
        </pc:cxnChg>
        <pc:cxnChg chg="mod">
          <ac:chgData name="Khanh Minh Nguyen" userId="b1cdd371-4eaf-41d4-b5bf-6c07b9b7ea5b" providerId="ADAL" clId="{0F82736C-96AC-E643-B186-2290EEC2684C}" dt="2019-10-23T08:35:51.612" v="703" actId="692"/>
          <ac:cxnSpMkLst>
            <pc:docMk/>
            <pc:sldMk cId="3072920372" sldId="311"/>
            <ac:cxnSpMk id="31" creationId="{72567D4F-88A0-45C3-AE67-B298806BEE34}"/>
          </ac:cxnSpMkLst>
        </pc:cxnChg>
        <pc:cxnChg chg="mod">
          <ac:chgData name="Khanh Minh Nguyen" userId="b1cdd371-4eaf-41d4-b5bf-6c07b9b7ea5b" providerId="ADAL" clId="{0F82736C-96AC-E643-B186-2290EEC2684C}" dt="2019-10-23T08:35:43.410" v="702" actId="692"/>
          <ac:cxnSpMkLst>
            <pc:docMk/>
            <pc:sldMk cId="3072920372" sldId="311"/>
            <ac:cxnSpMk id="32" creationId="{DC8BD31D-43D7-4686-BB6C-B1423353276C}"/>
          </ac:cxnSpMkLst>
        </pc:cxnChg>
      </pc:sldChg>
      <pc:sldChg chg="modSp">
        <pc:chgData name="Khanh Minh Nguyen" userId="b1cdd371-4eaf-41d4-b5bf-6c07b9b7ea5b" providerId="ADAL" clId="{0F82736C-96AC-E643-B186-2290EEC2684C}" dt="2019-10-23T08:43:45.272" v="725" actId="1076"/>
        <pc:sldMkLst>
          <pc:docMk/>
          <pc:sldMk cId="513386421" sldId="318"/>
        </pc:sldMkLst>
        <pc:spChg chg="mod">
          <ac:chgData name="Khanh Minh Nguyen" userId="b1cdd371-4eaf-41d4-b5bf-6c07b9b7ea5b" providerId="ADAL" clId="{0F82736C-96AC-E643-B186-2290EEC2684C}" dt="2019-10-23T08:41:34.266" v="714" actId="1076"/>
          <ac:spMkLst>
            <pc:docMk/>
            <pc:sldMk cId="513386421" sldId="318"/>
            <ac:spMk id="4" creationId="{AAC0F7B2-9DA1-384D-9128-5AEA2F30816D}"/>
          </ac:spMkLst>
        </pc:spChg>
        <pc:spChg chg="mod">
          <ac:chgData name="Khanh Minh Nguyen" userId="b1cdd371-4eaf-41d4-b5bf-6c07b9b7ea5b" providerId="ADAL" clId="{0F82736C-96AC-E643-B186-2290EEC2684C}" dt="2019-10-23T08:43:45.272" v="725" actId="1076"/>
          <ac:spMkLst>
            <pc:docMk/>
            <pc:sldMk cId="513386421" sldId="318"/>
            <ac:spMk id="11" creationId="{82365C1B-7E5B-3F49-8877-0D9556C661AD}"/>
          </ac:spMkLst>
        </pc:spChg>
        <pc:spChg chg="mod">
          <ac:chgData name="Khanh Minh Nguyen" userId="b1cdd371-4eaf-41d4-b5bf-6c07b9b7ea5b" providerId="ADAL" clId="{0F82736C-96AC-E643-B186-2290EEC2684C}" dt="2019-10-22T07:11:43.390" v="622" actId="1076"/>
          <ac:spMkLst>
            <pc:docMk/>
            <pc:sldMk cId="513386421" sldId="318"/>
            <ac:spMk id="12" creationId="{C7B4F3A5-5C6C-CD46-946C-BF5167AA413E}"/>
          </ac:spMkLst>
        </pc:spChg>
        <pc:spChg chg="mod">
          <ac:chgData name="Khanh Minh Nguyen" userId="b1cdd371-4eaf-41d4-b5bf-6c07b9b7ea5b" providerId="ADAL" clId="{0F82736C-96AC-E643-B186-2290EEC2684C}" dt="2019-10-22T07:12:52.530" v="626" actId="1076"/>
          <ac:spMkLst>
            <pc:docMk/>
            <pc:sldMk cId="513386421" sldId="318"/>
            <ac:spMk id="17" creationId="{D5BAC2A0-1980-BE44-A51A-57463EFCB82C}"/>
          </ac:spMkLst>
        </pc:spChg>
        <pc:cxnChg chg="mod">
          <ac:chgData name="Khanh Minh Nguyen" userId="b1cdd371-4eaf-41d4-b5bf-6c07b9b7ea5b" providerId="ADAL" clId="{0F82736C-96AC-E643-B186-2290EEC2684C}" dt="2019-10-22T07:12:52.530" v="626" actId="1076"/>
          <ac:cxnSpMkLst>
            <pc:docMk/>
            <pc:sldMk cId="513386421" sldId="318"/>
            <ac:cxnSpMk id="13" creationId="{6F192AC0-D39A-534B-A0B4-38E2E7A480C6}"/>
          </ac:cxnSpMkLst>
        </pc:cxnChg>
      </pc:sldChg>
      <pc:sldChg chg="addSp delSp modSp">
        <pc:chgData name="Khanh Minh Nguyen" userId="b1cdd371-4eaf-41d4-b5bf-6c07b9b7ea5b" providerId="ADAL" clId="{0F82736C-96AC-E643-B186-2290EEC2684C}" dt="2019-10-23T08:43:16.247" v="723" actId="1076"/>
        <pc:sldMkLst>
          <pc:docMk/>
          <pc:sldMk cId="2039116690" sldId="319"/>
        </pc:sldMkLst>
        <pc:spChg chg="add del mod">
          <ac:chgData name="Khanh Minh Nguyen" userId="b1cdd371-4eaf-41d4-b5bf-6c07b9b7ea5b" providerId="ADAL" clId="{0F82736C-96AC-E643-B186-2290EEC2684C}" dt="2019-10-21T15:26:46.836" v="592"/>
          <ac:spMkLst>
            <pc:docMk/>
            <pc:sldMk cId="2039116690" sldId="319"/>
            <ac:spMk id="2" creationId="{B0525D28-0EBA-6C46-AD2D-7EC707F8E79E}"/>
          </ac:spMkLst>
        </pc:spChg>
        <pc:spChg chg="add del mod">
          <ac:chgData name="Khanh Minh Nguyen" userId="b1cdd371-4eaf-41d4-b5bf-6c07b9b7ea5b" providerId="ADAL" clId="{0F82736C-96AC-E643-B186-2290EEC2684C}" dt="2019-10-21T15:26:46.836" v="592"/>
          <ac:spMkLst>
            <pc:docMk/>
            <pc:sldMk cId="2039116690" sldId="319"/>
            <ac:spMk id="3" creationId="{EB60CE95-B174-1142-B9E5-216D6EC1A1EF}"/>
          </ac:spMkLst>
        </pc:spChg>
        <pc:spChg chg="mod">
          <ac:chgData name="Khanh Minh Nguyen" userId="b1cdd371-4eaf-41d4-b5bf-6c07b9b7ea5b" providerId="ADAL" clId="{0F82736C-96AC-E643-B186-2290EEC2684C}" dt="2019-10-23T08:42:45.727" v="722" actId="1038"/>
          <ac:spMkLst>
            <pc:docMk/>
            <pc:sldMk cId="2039116690" sldId="319"/>
            <ac:spMk id="4" creationId="{AAC0F7B2-9DA1-384D-9128-5AEA2F30816D}"/>
          </ac:spMkLst>
        </pc:spChg>
        <pc:spChg chg="mod">
          <ac:chgData name="Khanh Minh Nguyen" userId="b1cdd371-4eaf-41d4-b5bf-6c07b9b7ea5b" providerId="ADAL" clId="{0F82736C-96AC-E643-B186-2290EEC2684C}" dt="2019-10-23T08:43:16.247" v="723" actId="1076"/>
          <ac:spMkLst>
            <pc:docMk/>
            <pc:sldMk cId="2039116690" sldId="319"/>
            <ac:spMk id="11" creationId="{82365C1B-7E5B-3F49-8877-0D9556C661AD}"/>
          </ac:spMkLst>
        </pc:spChg>
        <pc:spChg chg="mod">
          <ac:chgData name="Khanh Minh Nguyen" userId="b1cdd371-4eaf-41d4-b5bf-6c07b9b7ea5b" providerId="ADAL" clId="{0F82736C-96AC-E643-B186-2290EEC2684C}" dt="2019-10-21T15:28:47.442" v="604" actId="255"/>
          <ac:spMkLst>
            <pc:docMk/>
            <pc:sldMk cId="2039116690" sldId="319"/>
            <ac:spMk id="12" creationId="{C7B4F3A5-5C6C-CD46-946C-BF5167AA413E}"/>
          </ac:spMkLst>
        </pc:spChg>
        <pc:spChg chg="mod">
          <ac:chgData name="Khanh Minh Nguyen" userId="b1cdd371-4eaf-41d4-b5bf-6c07b9b7ea5b" providerId="ADAL" clId="{0F82736C-96AC-E643-B186-2290EEC2684C}" dt="2019-10-21T15:27:46.188" v="598" actId="2711"/>
          <ac:spMkLst>
            <pc:docMk/>
            <pc:sldMk cId="2039116690" sldId="319"/>
            <ac:spMk id="17" creationId="{D5BAC2A0-1980-BE44-A51A-57463EFCB82C}"/>
          </ac:spMkLst>
        </pc:spChg>
      </pc:sldChg>
      <pc:sldChg chg="addSp delSp modSp">
        <pc:chgData name="Khanh Minh Nguyen" userId="b1cdd371-4eaf-41d4-b5bf-6c07b9b7ea5b" providerId="ADAL" clId="{0F82736C-96AC-E643-B186-2290EEC2684C}" dt="2019-10-23T08:44:52.748" v="734" actId="20577"/>
        <pc:sldMkLst>
          <pc:docMk/>
          <pc:sldMk cId="3139490911" sldId="320"/>
        </pc:sldMkLst>
        <pc:spChg chg="add del mod">
          <ac:chgData name="Khanh Minh Nguyen" userId="b1cdd371-4eaf-41d4-b5bf-6c07b9b7ea5b" providerId="ADAL" clId="{0F82736C-96AC-E643-B186-2290EEC2684C}" dt="2019-10-22T07:22:22.202" v="660"/>
          <ac:spMkLst>
            <pc:docMk/>
            <pc:sldMk cId="3139490911" sldId="320"/>
            <ac:spMk id="2" creationId="{9685A3CE-9F86-8940-B7C4-8097654085F7}"/>
          </ac:spMkLst>
        </pc:spChg>
        <pc:spChg chg="mod">
          <ac:chgData name="Khanh Minh Nguyen" userId="b1cdd371-4eaf-41d4-b5bf-6c07b9b7ea5b" providerId="ADAL" clId="{0F82736C-96AC-E643-B186-2290EEC2684C}" dt="2019-10-23T08:44:01.574" v="726" actId="1076"/>
          <ac:spMkLst>
            <pc:docMk/>
            <pc:sldMk cId="3139490911" sldId="320"/>
            <ac:spMk id="4" creationId="{AAC0F7B2-9DA1-384D-9128-5AEA2F30816D}"/>
          </ac:spMkLst>
        </pc:spChg>
        <pc:spChg chg="mod">
          <ac:chgData name="Khanh Minh Nguyen" userId="b1cdd371-4eaf-41d4-b5bf-6c07b9b7ea5b" providerId="ADAL" clId="{0F82736C-96AC-E643-B186-2290EEC2684C}" dt="2019-10-23T08:44:46.316" v="729" actId="1076"/>
          <ac:spMkLst>
            <pc:docMk/>
            <pc:sldMk cId="3139490911" sldId="320"/>
            <ac:spMk id="9" creationId="{EA1A4242-D6A4-1F4B-85DE-225CAA2A7E6C}"/>
          </ac:spMkLst>
        </pc:spChg>
        <pc:spChg chg="mod">
          <ac:chgData name="Khanh Minh Nguyen" userId="b1cdd371-4eaf-41d4-b5bf-6c07b9b7ea5b" providerId="ADAL" clId="{0F82736C-96AC-E643-B186-2290EEC2684C}" dt="2019-10-23T08:44:52.748" v="734" actId="20577"/>
          <ac:spMkLst>
            <pc:docMk/>
            <pc:sldMk cId="3139490911" sldId="320"/>
            <ac:spMk id="11" creationId="{82365C1B-7E5B-3F49-8877-0D9556C661AD}"/>
          </ac:spMkLst>
        </pc:spChg>
        <pc:spChg chg="mod">
          <ac:chgData name="Khanh Minh Nguyen" userId="b1cdd371-4eaf-41d4-b5bf-6c07b9b7ea5b" providerId="ADAL" clId="{0F82736C-96AC-E643-B186-2290EEC2684C}" dt="2019-10-22T07:13:47.171" v="634" actId="207"/>
          <ac:spMkLst>
            <pc:docMk/>
            <pc:sldMk cId="3139490911" sldId="320"/>
            <ac:spMk id="12" creationId="{C7B4F3A5-5C6C-CD46-946C-BF5167AA413E}"/>
          </ac:spMkLst>
        </pc:spChg>
        <pc:spChg chg="mod">
          <ac:chgData name="Khanh Minh Nguyen" userId="b1cdd371-4eaf-41d4-b5bf-6c07b9b7ea5b" providerId="ADAL" clId="{0F82736C-96AC-E643-B186-2290EEC2684C}" dt="2019-10-23T08:39:32.684" v="711" actId="2711"/>
          <ac:spMkLst>
            <pc:docMk/>
            <pc:sldMk cId="3139490911" sldId="320"/>
            <ac:spMk id="17" creationId="{D5BAC2A0-1980-BE44-A51A-57463EFCB82C}"/>
          </ac:spMkLst>
        </pc:spChg>
        <pc:picChg chg="mod">
          <ac:chgData name="Khanh Minh Nguyen" userId="b1cdd371-4eaf-41d4-b5bf-6c07b9b7ea5b" providerId="ADAL" clId="{0F82736C-96AC-E643-B186-2290EEC2684C}" dt="2019-10-22T07:20:34.188" v="652" actId="1076"/>
          <ac:picMkLst>
            <pc:docMk/>
            <pc:sldMk cId="3139490911" sldId="320"/>
            <ac:picMk id="10" creationId="{A21FFB1C-1AF7-1642-A814-497EED0AD0B2}"/>
          </ac:picMkLst>
        </pc:picChg>
      </pc:sldChg>
      <pc:sldChg chg="addSp delSp modSp">
        <pc:chgData name="Khanh Minh Nguyen" userId="b1cdd371-4eaf-41d4-b5bf-6c07b9b7ea5b" providerId="ADAL" clId="{0F82736C-96AC-E643-B186-2290EEC2684C}" dt="2019-10-23T08:45:37.493" v="738"/>
        <pc:sldMkLst>
          <pc:docMk/>
          <pc:sldMk cId="1422375652" sldId="321"/>
        </pc:sldMkLst>
        <pc:spChg chg="del">
          <ac:chgData name="Khanh Minh Nguyen" userId="b1cdd371-4eaf-41d4-b5bf-6c07b9b7ea5b" providerId="ADAL" clId="{0F82736C-96AC-E643-B186-2290EEC2684C}" dt="2019-10-23T08:45:36.883" v="737" actId="478"/>
          <ac:spMkLst>
            <pc:docMk/>
            <pc:sldMk cId="1422375652" sldId="321"/>
            <ac:spMk id="4" creationId="{AAC0F7B2-9DA1-384D-9128-5AEA2F30816D}"/>
          </ac:spMkLst>
        </pc:spChg>
        <pc:spChg chg="del">
          <ac:chgData name="Khanh Minh Nguyen" userId="b1cdd371-4eaf-41d4-b5bf-6c07b9b7ea5b" providerId="ADAL" clId="{0F82736C-96AC-E643-B186-2290EEC2684C}" dt="2019-10-23T08:45:28.963" v="735" actId="478"/>
          <ac:spMkLst>
            <pc:docMk/>
            <pc:sldMk cId="1422375652" sldId="321"/>
            <ac:spMk id="8" creationId="{552DB7A0-32AB-7F40-A9CB-03B8FA548E2F}"/>
          </ac:spMkLst>
        </pc:spChg>
        <pc:spChg chg="add">
          <ac:chgData name="Khanh Minh Nguyen" userId="b1cdd371-4eaf-41d4-b5bf-6c07b9b7ea5b" providerId="ADAL" clId="{0F82736C-96AC-E643-B186-2290EEC2684C}" dt="2019-10-23T08:45:29.507" v="736"/>
          <ac:spMkLst>
            <pc:docMk/>
            <pc:sldMk cId="1422375652" sldId="321"/>
            <ac:spMk id="10" creationId="{0D1D5CCC-315F-AB4D-A361-D8457BAF4EA7}"/>
          </ac:spMkLst>
        </pc:spChg>
        <pc:spChg chg="del">
          <ac:chgData name="Khanh Minh Nguyen" userId="b1cdd371-4eaf-41d4-b5bf-6c07b9b7ea5b" providerId="ADAL" clId="{0F82736C-96AC-E643-B186-2290EEC2684C}" dt="2019-10-23T08:45:28.963" v="735" actId="478"/>
          <ac:spMkLst>
            <pc:docMk/>
            <pc:sldMk cId="1422375652" sldId="321"/>
            <ac:spMk id="11" creationId="{82365C1B-7E5B-3F49-8877-0D9556C661AD}"/>
          </ac:spMkLst>
        </pc:spChg>
        <pc:spChg chg="mod">
          <ac:chgData name="Khanh Minh Nguyen" userId="b1cdd371-4eaf-41d4-b5bf-6c07b9b7ea5b" providerId="ADAL" clId="{0F82736C-96AC-E643-B186-2290EEC2684C}" dt="2019-10-22T07:16:36.362" v="638" actId="120"/>
          <ac:spMkLst>
            <pc:docMk/>
            <pc:sldMk cId="1422375652" sldId="321"/>
            <ac:spMk id="12" creationId="{C7B4F3A5-5C6C-CD46-946C-BF5167AA413E}"/>
          </ac:spMkLst>
        </pc:spChg>
        <pc:spChg chg="add">
          <ac:chgData name="Khanh Minh Nguyen" userId="b1cdd371-4eaf-41d4-b5bf-6c07b9b7ea5b" providerId="ADAL" clId="{0F82736C-96AC-E643-B186-2290EEC2684C}" dt="2019-10-23T08:45:29.507" v="736"/>
          <ac:spMkLst>
            <pc:docMk/>
            <pc:sldMk cId="1422375652" sldId="321"/>
            <ac:spMk id="14" creationId="{3E6595A8-9D6B-9545-8BE9-DF9E412D7ECF}"/>
          </ac:spMkLst>
        </pc:spChg>
        <pc:spChg chg="add">
          <ac:chgData name="Khanh Minh Nguyen" userId="b1cdd371-4eaf-41d4-b5bf-6c07b9b7ea5b" providerId="ADAL" clId="{0F82736C-96AC-E643-B186-2290EEC2684C}" dt="2019-10-23T08:45:37.493" v="738"/>
          <ac:spMkLst>
            <pc:docMk/>
            <pc:sldMk cId="1422375652" sldId="321"/>
            <ac:spMk id="15" creationId="{E5BBF4AE-6545-7A47-8699-2E5DD9247057}"/>
          </ac:spMkLst>
        </pc:spChg>
        <pc:spChg chg="mod">
          <ac:chgData name="Khanh Minh Nguyen" userId="b1cdd371-4eaf-41d4-b5bf-6c07b9b7ea5b" providerId="ADAL" clId="{0F82736C-96AC-E643-B186-2290EEC2684C}" dt="2019-10-23T08:39:24.264" v="710" actId="255"/>
          <ac:spMkLst>
            <pc:docMk/>
            <pc:sldMk cId="1422375652" sldId="321"/>
            <ac:spMk id="17" creationId="{D5BAC2A0-1980-BE44-A51A-57463EFCB82C}"/>
          </ac:spMkLst>
        </pc:spChg>
      </pc:sldChg>
      <pc:sldChg chg="addSp delSp modSp">
        <pc:chgData name="Khanh Minh Nguyen" userId="b1cdd371-4eaf-41d4-b5bf-6c07b9b7ea5b" providerId="ADAL" clId="{0F82736C-96AC-E643-B186-2290EEC2684C}" dt="2019-10-24T07:30:47.002" v="874" actId="20577"/>
        <pc:sldMkLst>
          <pc:docMk/>
          <pc:sldMk cId="3986423018" sldId="333"/>
        </pc:sldMkLst>
        <pc:spChg chg="add del mod">
          <ac:chgData name="Khanh Minh Nguyen" userId="b1cdd371-4eaf-41d4-b5bf-6c07b9b7ea5b" providerId="ADAL" clId="{0F82736C-96AC-E643-B186-2290EEC2684C}" dt="2019-10-24T07:30:34.705" v="852" actId="478"/>
          <ac:spMkLst>
            <pc:docMk/>
            <pc:sldMk cId="3986423018" sldId="333"/>
            <ac:spMk id="4" creationId="{92D84675-DF49-FA48-A135-C77E8A2B8AB0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5" creationId="{B8BC0205-E6D6-4937-B279-720EC2F31417}"/>
          </ac:spMkLst>
        </pc:spChg>
        <pc:spChg chg="add mod">
          <ac:chgData name="Khanh Minh Nguyen" userId="b1cdd371-4eaf-41d4-b5bf-6c07b9b7ea5b" providerId="ADAL" clId="{0F82736C-96AC-E643-B186-2290EEC2684C}" dt="2019-10-24T07:30:47.002" v="874" actId="20577"/>
          <ac:spMkLst>
            <pc:docMk/>
            <pc:sldMk cId="3986423018" sldId="333"/>
            <ac:spMk id="7" creationId="{11FFAF29-E802-A64C-B1EE-4681D2DCB710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9" creationId="{9E2A0B01-353D-48AF-A62B-6A24BA53AF2C}"/>
          </ac:spMkLst>
        </pc:spChg>
        <pc:spChg chg="add del mod">
          <ac:chgData name="Khanh Minh Nguyen" userId="b1cdd371-4eaf-41d4-b5bf-6c07b9b7ea5b" providerId="ADAL" clId="{0F82736C-96AC-E643-B186-2290EEC2684C}" dt="2019-10-24T07:30:39.759" v="853" actId="478"/>
          <ac:spMkLst>
            <pc:docMk/>
            <pc:sldMk cId="3986423018" sldId="333"/>
            <ac:spMk id="11" creationId="{023BB5C4-1F0D-434D-ABCA-EFC29C0E21AA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12" creationId="{C010DF5B-AFFB-4147-B353-FAC20771831C}"/>
          </ac:spMkLst>
        </pc:spChg>
        <pc:spChg chg="del">
          <ac:chgData name="Khanh Minh Nguyen" userId="b1cdd371-4eaf-41d4-b5bf-6c07b9b7ea5b" providerId="ADAL" clId="{0F82736C-96AC-E643-B186-2290EEC2684C}" dt="2019-10-24T07:29:35.092" v="832" actId="478"/>
          <ac:spMkLst>
            <pc:docMk/>
            <pc:sldMk cId="3986423018" sldId="333"/>
            <ac:spMk id="13" creationId="{BB82E802-E158-46B0-A92A-BBD85D12D704}"/>
          </ac:spMkLst>
        </pc:spChg>
        <pc:spChg chg="del">
          <ac:chgData name="Khanh Minh Nguyen" userId="b1cdd371-4eaf-41d4-b5bf-6c07b9b7ea5b" providerId="ADAL" clId="{0F82736C-96AC-E643-B186-2290EEC2684C}" dt="2019-10-24T07:29:22.625" v="827" actId="478"/>
          <ac:spMkLst>
            <pc:docMk/>
            <pc:sldMk cId="3986423018" sldId="333"/>
            <ac:spMk id="14" creationId="{B45E0648-49E6-47EE-AA9A-321B4254E316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15" creationId="{055F6467-0844-4207-898A-4D9C99EBB95F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16" creationId="{6EAB6016-C22D-44FD-895D-225558EEA3E0}"/>
          </ac:spMkLst>
        </pc:spChg>
        <pc:spChg chg="del">
          <ac:chgData name="Khanh Minh Nguyen" userId="b1cdd371-4eaf-41d4-b5bf-6c07b9b7ea5b" providerId="ADAL" clId="{0F82736C-96AC-E643-B186-2290EEC2684C}" dt="2019-10-24T07:29:25.106" v="829" actId="478"/>
          <ac:spMkLst>
            <pc:docMk/>
            <pc:sldMk cId="3986423018" sldId="333"/>
            <ac:spMk id="17" creationId="{F3ECA851-3731-4EF9-9195-9FEAE22346C1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18" creationId="{CA6AC8A0-1BF9-4191-BD97-BC589B6116A0}"/>
          </ac:spMkLst>
        </pc:spChg>
        <pc:spChg chg="del">
          <ac:chgData name="Khanh Minh Nguyen" userId="b1cdd371-4eaf-41d4-b5bf-6c07b9b7ea5b" providerId="ADAL" clId="{0F82736C-96AC-E643-B186-2290EEC2684C}" dt="2019-10-24T07:29:26.530" v="830" actId="478"/>
          <ac:spMkLst>
            <pc:docMk/>
            <pc:sldMk cId="3986423018" sldId="333"/>
            <ac:spMk id="19" creationId="{5D44EE6F-33E1-47FB-8ACF-5452B767C6E3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0" creationId="{C5733EBD-C8EA-4E81-97F1-4B1D69457E5F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1" creationId="{A8F00D4F-27F2-4333-AA30-E0F61C3732DF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2" creationId="{EF0A50C9-D061-4490-88AB-46A8AF563CC9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3" creationId="{211233EE-F870-4EE1-82F4-342FE2F06E30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24" creationId="{BA019C7F-D99B-4628-9A71-2C578ADE55D6}"/>
          </ac:spMkLst>
        </pc:spChg>
        <pc:spChg chg="del">
          <ac:chgData name="Khanh Minh Nguyen" userId="b1cdd371-4eaf-41d4-b5bf-6c07b9b7ea5b" providerId="ADAL" clId="{0F82736C-96AC-E643-B186-2290EEC2684C}" dt="2019-10-24T07:29:45.554" v="836" actId="478"/>
          <ac:spMkLst>
            <pc:docMk/>
            <pc:sldMk cId="3986423018" sldId="333"/>
            <ac:spMk id="25" creationId="{A91E0D56-8607-429A-979A-44E62FB49A2A}"/>
          </ac:spMkLst>
        </pc:spChg>
        <pc:spChg chg="del">
          <ac:chgData name="Khanh Minh Nguyen" userId="b1cdd371-4eaf-41d4-b5bf-6c07b9b7ea5b" providerId="ADAL" clId="{0F82736C-96AC-E643-B186-2290EEC2684C}" dt="2019-10-24T07:29:45.554" v="836" actId="478"/>
          <ac:spMkLst>
            <pc:docMk/>
            <pc:sldMk cId="3986423018" sldId="333"/>
            <ac:spMk id="26" creationId="{08258FB6-2F2A-47E3-96E5-26E1AE0D9457}"/>
          </ac:spMkLst>
        </pc:spChg>
        <pc:spChg chg="del">
          <ac:chgData name="Khanh Minh Nguyen" userId="b1cdd371-4eaf-41d4-b5bf-6c07b9b7ea5b" providerId="ADAL" clId="{0F82736C-96AC-E643-B186-2290EEC2684C}" dt="2019-10-24T07:29:52.064" v="838" actId="478"/>
          <ac:spMkLst>
            <pc:docMk/>
            <pc:sldMk cId="3986423018" sldId="333"/>
            <ac:spMk id="27" creationId="{528CBC4A-99EE-45E4-A9AF-ECF21AB87A73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28" creationId="{5E81CFFB-4038-417B-B7DA-911D13147AEA}"/>
          </ac:spMkLst>
        </pc:spChg>
        <pc:spChg chg="del">
          <ac:chgData name="Khanh Minh Nguyen" userId="b1cdd371-4eaf-41d4-b5bf-6c07b9b7ea5b" providerId="ADAL" clId="{0F82736C-96AC-E643-B186-2290EEC2684C}" dt="2019-10-24T07:29:52.064" v="838" actId="478"/>
          <ac:spMkLst>
            <pc:docMk/>
            <pc:sldMk cId="3986423018" sldId="333"/>
            <ac:spMk id="29" creationId="{955B21EC-B5F2-4AC4-9DEB-92B12ADA8F2C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30" creationId="{6E99FBC1-8D0B-4CD4-83D0-CC589AFA9CC6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31" creationId="{3D779A0F-A20D-4C2B-8000-66A04241ED56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32" creationId="{EF520EF4-427B-4892-999F-3B1D6B08C93A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33" creationId="{7CAC6F0E-3C34-4FC9-8DCA-BA213121898B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34" creationId="{705B363F-0DB2-44C8-BF39-D68589D12ECF}"/>
          </ac:spMkLst>
        </pc:spChg>
        <pc:spChg chg="del">
          <ac:chgData name="Khanh Minh Nguyen" userId="b1cdd371-4eaf-41d4-b5bf-6c07b9b7ea5b" providerId="ADAL" clId="{0F82736C-96AC-E643-B186-2290EEC2684C}" dt="2019-10-24T07:29:23.889" v="828" actId="478"/>
          <ac:spMkLst>
            <pc:docMk/>
            <pc:sldMk cId="3986423018" sldId="333"/>
            <ac:spMk id="35" creationId="{63F82FAD-053F-4519-917F-D52EAB75651A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36" creationId="{D4951D99-D84E-4C4F-8164-8187F28EF074}"/>
          </ac:spMkLst>
        </pc:spChg>
        <pc:spChg chg="del">
          <ac:chgData name="Khanh Minh Nguyen" userId="b1cdd371-4eaf-41d4-b5bf-6c07b9b7ea5b" providerId="ADAL" clId="{0F82736C-96AC-E643-B186-2290EEC2684C}" dt="2019-10-24T07:29:49.706" v="837" actId="478"/>
          <ac:spMkLst>
            <pc:docMk/>
            <pc:sldMk cId="3986423018" sldId="333"/>
            <ac:spMk id="37" creationId="{480503D8-95A5-4A4B-86B4-E60756FEA9F5}"/>
          </ac:spMkLst>
        </pc:spChg>
        <pc:spChg chg="del">
          <ac:chgData name="Khanh Minh Nguyen" userId="b1cdd371-4eaf-41d4-b5bf-6c07b9b7ea5b" providerId="ADAL" clId="{0F82736C-96AC-E643-B186-2290EEC2684C}" dt="2019-10-24T07:29:37.568" v="833" actId="478"/>
          <ac:spMkLst>
            <pc:docMk/>
            <pc:sldMk cId="3986423018" sldId="333"/>
            <ac:spMk id="38" creationId="{F62959D5-94D3-4B28-9C45-AE0402F06785}"/>
          </ac:spMkLst>
        </pc:spChg>
        <pc:spChg chg="add del">
          <ac:chgData name="Khanh Minh Nguyen" userId="b1cdd371-4eaf-41d4-b5bf-6c07b9b7ea5b" providerId="ADAL" clId="{0F82736C-96AC-E643-B186-2290EEC2684C}" dt="2019-10-24T07:30:27.960" v="842"/>
          <ac:spMkLst>
            <pc:docMk/>
            <pc:sldMk cId="3986423018" sldId="333"/>
            <ac:spMk id="39" creationId="{B9A885B5-87B5-CF45-B0BE-BDD48BB0BA50}"/>
          </ac:spMkLst>
        </pc:spChg>
        <pc:spChg chg="del">
          <ac:chgData name="Khanh Minh Nguyen" userId="b1cdd371-4eaf-41d4-b5bf-6c07b9b7ea5b" providerId="ADAL" clId="{0F82736C-96AC-E643-B186-2290EEC2684C}" dt="2019-10-24T07:29:53.953" v="839" actId="478"/>
          <ac:spMkLst>
            <pc:docMk/>
            <pc:sldMk cId="3986423018" sldId="333"/>
            <ac:spMk id="40" creationId="{85B396A3-AEE1-432B-97DC-6C30A289D261}"/>
          </ac:spMkLst>
        </pc:spChg>
        <pc:picChg chg="del">
          <ac:chgData name="Khanh Minh Nguyen" userId="b1cdd371-4eaf-41d4-b5bf-6c07b9b7ea5b" providerId="ADAL" clId="{0F82736C-96AC-E643-B186-2290EEC2684C}" dt="2019-10-24T07:29:53.953" v="839" actId="478"/>
          <ac:picMkLst>
            <pc:docMk/>
            <pc:sldMk cId="3986423018" sldId="333"/>
            <ac:picMk id="3" creationId="{EC9A0768-5768-4FD1-985A-7FFF89EE9D5B}"/>
          </ac:picMkLst>
        </pc:picChg>
      </pc:sldChg>
      <pc:sldChg chg="modSp">
        <pc:chgData name="Khanh Minh Nguyen" userId="b1cdd371-4eaf-41d4-b5bf-6c07b9b7ea5b" providerId="ADAL" clId="{0F82736C-96AC-E643-B186-2290EEC2684C}" dt="2019-10-24T07:42:30.981" v="908" actId="1076"/>
        <pc:sldMkLst>
          <pc:docMk/>
          <pc:sldMk cId="1138725954" sldId="336"/>
        </pc:sldMkLst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11" creationId="{402846F6-CD96-4740-B14D-F770AFC4EFFA}"/>
          </ac:spMkLst>
        </pc:spChg>
        <pc:spChg chg="mod">
          <ac:chgData name="Khanh Minh Nguyen" userId="b1cdd371-4eaf-41d4-b5bf-6c07b9b7ea5b" providerId="ADAL" clId="{0F82736C-96AC-E643-B186-2290EEC2684C}" dt="2019-10-24T07:42:30.981" v="908" actId="1076"/>
          <ac:spMkLst>
            <pc:docMk/>
            <pc:sldMk cId="1138725954" sldId="336"/>
            <ac:spMk id="12" creationId="{905BEA12-6E30-4441-93AB-67EEC7417FA1}"/>
          </ac:spMkLst>
        </pc:spChg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19" creationId="{E1E67A8C-8CB6-FE4F-B85F-FB01BB63DC32}"/>
          </ac:spMkLst>
        </pc:spChg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20" creationId="{872C9352-B602-644D-823E-AA7187493956}"/>
          </ac:spMkLst>
        </pc:spChg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21" creationId="{82AE3582-692F-1745-ADC4-FA328F4393BD}"/>
          </ac:spMkLst>
        </pc:spChg>
        <pc:spChg chg="mod">
          <ac:chgData name="Khanh Minh Nguyen" userId="b1cdd371-4eaf-41d4-b5bf-6c07b9b7ea5b" providerId="ADAL" clId="{0F82736C-96AC-E643-B186-2290EEC2684C}" dt="2019-10-24T07:41:08.876" v="903" actId="207"/>
          <ac:spMkLst>
            <pc:docMk/>
            <pc:sldMk cId="1138725954" sldId="336"/>
            <ac:spMk id="22" creationId="{D8A3C8ED-526F-4C43-91D1-AF635752F3F1}"/>
          </ac:spMkLst>
        </pc:spChg>
        <pc:spChg chg="mod">
          <ac:chgData name="Khanh Minh Nguyen" userId="b1cdd371-4eaf-41d4-b5bf-6c07b9b7ea5b" providerId="ADAL" clId="{0F82736C-96AC-E643-B186-2290EEC2684C}" dt="2019-10-24T07:40:56.836" v="901" actId="207"/>
          <ac:spMkLst>
            <pc:docMk/>
            <pc:sldMk cId="1138725954" sldId="336"/>
            <ac:spMk id="23" creationId="{8086C5DC-FCC5-F64F-AD9E-D3CEEB281EE5}"/>
          </ac:spMkLst>
        </pc:spChg>
        <pc:spChg chg="mod">
          <ac:chgData name="Khanh Minh Nguyen" userId="b1cdd371-4eaf-41d4-b5bf-6c07b9b7ea5b" providerId="ADAL" clId="{0F82736C-96AC-E643-B186-2290EEC2684C}" dt="2019-10-24T07:40:47.506" v="899" actId="692"/>
          <ac:spMkLst>
            <pc:docMk/>
            <pc:sldMk cId="1138725954" sldId="336"/>
            <ac:spMk id="24" creationId="{70BD0461-6E9A-3147-B003-F6BD6CC84EA2}"/>
          </ac:spMkLst>
        </pc:spChg>
        <pc:spChg chg="mod">
          <ac:chgData name="Khanh Minh Nguyen" userId="b1cdd371-4eaf-41d4-b5bf-6c07b9b7ea5b" providerId="ADAL" clId="{0F82736C-96AC-E643-B186-2290EEC2684C}" dt="2019-10-24T07:40:33.899" v="897" actId="692"/>
          <ac:spMkLst>
            <pc:docMk/>
            <pc:sldMk cId="1138725954" sldId="336"/>
            <ac:spMk id="25" creationId="{C82A8722-2C39-B146-B289-84D4515D772A}"/>
          </ac:spMkLst>
        </pc:spChg>
        <pc:spChg chg="mod">
          <ac:chgData name="Khanh Minh Nguyen" userId="b1cdd371-4eaf-41d4-b5bf-6c07b9b7ea5b" providerId="ADAL" clId="{0F82736C-96AC-E643-B186-2290EEC2684C}" dt="2019-10-24T07:38:25.007" v="895" actId="207"/>
          <ac:spMkLst>
            <pc:docMk/>
            <pc:sldMk cId="1138725954" sldId="336"/>
            <ac:spMk id="26" creationId="{7FF61FBA-25A0-A846-8CD9-52A759FEE93D}"/>
          </ac:spMkLst>
        </pc:spChg>
        <pc:spChg chg="mod">
          <ac:chgData name="Khanh Minh Nguyen" userId="b1cdd371-4eaf-41d4-b5bf-6c07b9b7ea5b" providerId="ADAL" clId="{0F82736C-96AC-E643-B186-2290EEC2684C}" dt="2019-10-24T07:38:09.530" v="893" actId="207"/>
          <ac:spMkLst>
            <pc:docMk/>
            <pc:sldMk cId="1138725954" sldId="336"/>
            <ac:spMk id="27" creationId="{969D4107-0618-DF45-8187-E81C85E8AA78}"/>
          </ac:spMkLst>
        </pc:spChg>
        <pc:spChg chg="mod">
          <ac:chgData name="Khanh Minh Nguyen" userId="b1cdd371-4eaf-41d4-b5bf-6c07b9b7ea5b" providerId="ADAL" clId="{0F82736C-96AC-E643-B186-2290EEC2684C}" dt="2019-10-24T07:37:16.928" v="889" actId="207"/>
          <ac:spMkLst>
            <pc:docMk/>
            <pc:sldMk cId="1138725954" sldId="336"/>
            <ac:spMk id="28" creationId="{034D1E8E-9997-D04E-8F96-945BEF76E141}"/>
          </ac:spMkLst>
        </pc:spChg>
        <pc:spChg chg="mod">
          <ac:chgData name="Khanh Minh Nguyen" userId="b1cdd371-4eaf-41d4-b5bf-6c07b9b7ea5b" providerId="ADAL" clId="{0F82736C-96AC-E643-B186-2290EEC2684C}" dt="2019-10-24T07:42:19.893" v="907" actId="692"/>
          <ac:spMkLst>
            <pc:docMk/>
            <pc:sldMk cId="1138725954" sldId="336"/>
            <ac:spMk id="31" creationId="{4B5C13F9-C1F5-D445-B5FF-4510110DDCE1}"/>
          </ac:spMkLst>
        </pc:spChg>
        <pc:spChg chg="mod">
          <ac:chgData name="Khanh Minh Nguyen" userId="b1cdd371-4eaf-41d4-b5bf-6c07b9b7ea5b" providerId="ADAL" clId="{0F82736C-96AC-E643-B186-2290EEC2684C}" dt="2019-10-24T07:42:00.273" v="905" actId="692"/>
          <ac:spMkLst>
            <pc:docMk/>
            <pc:sldMk cId="1138725954" sldId="336"/>
            <ac:spMk id="36" creationId="{A7F89277-0C56-7840-8032-3A50F2918516}"/>
          </ac:spMkLst>
        </pc:spChg>
      </pc:sldChg>
      <pc:sldChg chg="addSp delSp modSp">
        <pc:chgData name="Khanh Minh Nguyen" userId="b1cdd371-4eaf-41d4-b5bf-6c07b9b7ea5b" providerId="ADAL" clId="{0F82736C-96AC-E643-B186-2290EEC2684C}" dt="2019-10-24T07:28:13.508" v="826" actId="478"/>
        <pc:sldMkLst>
          <pc:docMk/>
          <pc:sldMk cId="2535378540" sldId="343"/>
        </pc:sldMkLst>
        <pc:spChg chg="add mod">
          <ac:chgData name="Khanh Minh Nguyen" userId="b1cdd371-4eaf-41d4-b5bf-6c07b9b7ea5b" providerId="ADAL" clId="{0F82736C-96AC-E643-B186-2290EEC2684C}" dt="2019-10-24T07:28:04.821" v="822" actId="20577"/>
          <ac:spMkLst>
            <pc:docMk/>
            <pc:sldMk cId="2535378540" sldId="343"/>
            <ac:spMk id="2" creationId="{C4C4BFCA-C9C4-E149-9C2C-F7937A6C3464}"/>
          </ac:spMkLst>
        </pc:spChg>
        <pc:spChg chg="del mod">
          <ac:chgData name="Khanh Minh Nguyen" userId="b1cdd371-4eaf-41d4-b5bf-6c07b9b7ea5b" providerId="ADAL" clId="{0F82736C-96AC-E643-B186-2290EEC2684C}" dt="2019-10-24T07:28:11.579" v="825" actId="478"/>
          <ac:spMkLst>
            <pc:docMk/>
            <pc:sldMk cId="2535378540" sldId="343"/>
            <ac:spMk id="4" creationId="{9D000B77-5712-4D58-9083-F6A249F0B9F0}"/>
          </ac:spMkLst>
        </pc:spChg>
        <pc:picChg chg="del">
          <ac:chgData name="Khanh Minh Nguyen" userId="b1cdd371-4eaf-41d4-b5bf-6c07b9b7ea5b" providerId="ADAL" clId="{0F82736C-96AC-E643-B186-2290EEC2684C}" dt="2019-10-24T07:28:13.508" v="826" actId="478"/>
          <ac:picMkLst>
            <pc:docMk/>
            <pc:sldMk cId="2535378540" sldId="343"/>
            <ac:picMk id="6" creationId="{05342B51-3D29-413B-9C6E-EF98AF78275E}"/>
          </ac:picMkLst>
        </pc:picChg>
      </pc:sldChg>
      <pc:sldChg chg="modSp">
        <pc:chgData name="Khanh Minh Nguyen" userId="b1cdd371-4eaf-41d4-b5bf-6c07b9b7ea5b" providerId="ADAL" clId="{0F82736C-96AC-E643-B186-2290EEC2684C}" dt="2019-10-23T08:48:07.961" v="740" actId="14861"/>
        <pc:sldMkLst>
          <pc:docMk/>
          <pc:sldMk cId="1702466756" sldId="354"/>
        </pc:sldMkLst>
        <pc:spChg chg="mod">
          <ac:chgData name="Khanh Minh Nguyen" userId="b1cdd371-4eaf-41d4-b5bf-6c07b9b7ea5b" providerId="ADAL" clId="{0F82736C-96AC-E643-B186-2290EEC2684C}" dt="2019-10-23T08:32:29.583" v="690" actId="14861"/>
          <ac:spMkLst>
            <pc:docMk/>
            <pc:sldMk cId="1702466756" sldId="354"/>
            <ac:spMk id="6" creationId="{B2A3935A-BD25-1A40-B886-937FD8E51CA9}"/>
          </ac:spMkLst>
        </pc:spChg>
        <pc:spChg chg="mod">
          <ac:chgData name="Khanh Minh Nguyen" userId="b1cdd371-4eaf-41d4-b5bf-6c07b9b7ea5b" providerId="ADAL" clId="{0F82736C-96AC-E643-B186-2290EEC2684C}" dt="2019-10-23T08:48:07.961" v="740" actId="14861"/>
          <ac:spMkLst>
            <pc:docMk/>
            <pc:sldMk cId="1702466756" sldId="354"/>
            <ac:spMk id="9" creationId="{DA7F506F-B401-E845-8AA5-F2507A9502D9}"/>
          </ac:spMkLst>
        </pc:spChg>
        <pc:spChg chg="mod">
          <ac:chgData name="Khanh Minh Nguyen" userId="b1cdd371-4eaf-41d4-b5bf-6c07b9b7ea5b" providerId="ADAL" clId="{0F82736C-96AC-E643-B186-2290EEC2684C}" dt="2019-10-23T08:48:00.389" v="739" actId="14861"/>
          <ac:spMkLst>
            <pc:docMk/>
            <pc:sldMk cId="1702466756" sldId="354"/>
            <ac:spMk id="10" creationId="{1D4FB611-E322-5441-AFA0-AAB29DC023A0}"/>
          </ac:spMkLst>
        </pc:spChg>
        <pc:spChg chg="mod">
          <ac:chgData name="Khanh Minh Nguyen" userId="b1cdd371-4eaf-41d4-b5bf-6c07b9b7ea5b" providerId="ADAL" clId="{0F82736C-96AC-E643-B186-2290EEC2684C}" dt="2019-10-23T08:32:39.692" v="692" actId="14861"/>
          <ac:spMkLst>
            <pc:docMk/>
            <pc:sldMk cId="1702466756" sldId="354"/>
            <ac:spMk id="12" creationId="{D2ECAE4F-33C8-A745-852E-99ED5E435652}"/>
          </ac:spMkLst>
        </pc:spChg>
        <pc:spChg chg="mod">
          <ac:chgData name="Khanh Minh Nguyen" userId="b1cdd371-4eaf-41d4-b5bf-6c07b9b7ea5b" providerId="ADAL" clId="{0F82736C-96AC-E643-B186-2290EEC2684C}" dt="2019-10-23T08:32:26.490" v="689" actId="14861"/>
          <ac:spMkLst>
            <pc:docMk/>
            <pc:sldMk cId="1702466756" sldId="354"/>
            <ac:spMk id="13" creationId="{A5BA1D44-6FC6-7144-8391-C94470C1F0AE}"/>
          </ac:spMkLst>
        </pc:spChg>
        <pc:spChg chg="mod">
          <ac:chgData name="Khanh Minh Nguyen" userId="b1cdd371-4eaf-41d4-b5bf-6c07b9b7ea5b" providerId="ADAL" clId="{0F82736C-96AC-E643-B186-2290EEC2684C}" dt="2019-10-23T08:32:11.052" v="686" actId="14861"/>
          <ac:spMkLst>
            <pc:docMk/>
            <pc:sldMk cId="1702466756" sldId="354"/>
            <ac:spMk id="14" creationId="{8D499506-65B9-5A4C-A3AA-EDB9E23866C0}"/>
          </ac:spMkLst>
        </pc:spChg>
        <pc:spChg chg="mod">
          <ac:chgData name="Khanh Minh Nguyen" userId="b1cdd371-4eaf-41d4-b5bf-6c07b9b7ea5b" providerId="ADAL" clId="{0F82736C-96AC-E643-B186-2290EEC2684C}" dt="2019-10-23T08:32:18.941" v="688" actId="14861"/>
          <ac:spMkLst>
            <pc:docMk/>
            <pc:sldMk cId="1702466756" sldId="354"/>
            <ac:spMk id="16" creationId="{B3D68D29-BD6C-144B-9AAA-3F7CE88E338A}"/>
          </ac:spMkLst>
        </pc:spChg>
        <pc:spChg chg="mod">
          <ac:chgData name="Khanh Minh Nguyen" userId="b1cdd371-4eaf-41d4-b5bf-6c07b9b7ea5b" providerId="ADAL" clId="{0F82736C-96AC-E643-B186-2290EEC2684C}" dt="2019-10-23T08:32:15.296" v="687" actId="14861"/>
          <ac:spMkLst>
            <pc:docMk/>
            <pc:sldMk cId="1702466756" sldId="354"/>
            <ac:spMk id="17" creationId="{69BBC96E-C30A-044A-A638-4EF7ED17439F}"/>
          </ac:spMkLst>
        </pc:spChg>
        <pc:grpChg chg="mod">
          <ac:chgData name="Khanh Minh Nguyen" userId="b1cdd371-4eaf-41d4-b5bf-6c07b9b7ea5b" providerId="ADAL" clId="{0F82736C-96AC-E643-B186-2290EEC2684C}" dt="2019-10-23T08:32:35.767" v="691" actId="14861"/>
          <ac:grpSpMkLst>
            <pc:docMk/>
            <pc:sldMk cId="1702466756" sldId="354"/>
            <ac:grpSpMk id="20" creationId="{A8AD96F6-4BCB-4F43-B22A-0404D326EE17}"/>
          </ac:grpSpMkLst>
        </pc:grpChg>
        <pc:grpChg chg="mod">
          <ac:chgData name="Khanh Minh Nguyen" userId="b1cdd371-4eaf-41d4-b5bf-6c07b9b7ea5b" providerId="ADAL" clId="{0F82736C-96AC-E643-B186-2290EEC2684C}" dt="2019-10-23T08:32:53.635" v="693" actId="14861"/>
          <ac:grpSpMkLst>
            <pc:docMk/>
            <pc:sldMk cId="1702466756" sldId="354"/>
            <ac:grpSpMk id="21" creationId="{A083C8E5-B77E-B14D-8D4B-52E46B61A05E}"/>
          </ac:grpSpMkLst>
        </pc:grpChg>
      </pc:sldChg>
      <pc:sldChg chg="modSp">
        <pc:chgData name="Khanh Minh Nguyen" userId="b1cdd371-4eaf-41d4-b5bf-6c07b9b7ea5b" providerId="ADAL" clId="{0F82736C-96AC-E643-B186-2290EEC2684C}" dt="2019-10-24T07:45:31.462" v="917" actId="692"/>
        <pc:sldMkLst>
          <pc:docMk/>
          <pc:sldMk cId="2772430463" sldId="354"/>
        </pc:sldMkLst>
        <pc:spChg chg="mod">
          <ac:chgData name="Khanh Minh Nguyen" userId="b1cdd371-4eaf-41d4-b5bf-6c07b9b7ea5b" providerId="ADAL" clId="{0F82736C-96AC-E643-B186-2290EEC2684C}" dt="2019-10-24T07:45:31.462" v="917" actId="692"/>
          <ac:spMkLst>
            <pc:docMk/>
            <pc:sldMk cId="2772430463" sldId="354"/>
            <ac:spMk id="15" creationId="{0D1F3B0A-47EE-8E48-9AEF-00D7645E7C6E}"/>
          </ac:spMkLst>
        </pc:spChg>
      </pc:sldChg>
      <pc:sldChg chg="addSp delSp modSp modAnim">
        <pc:chgData name="Khanh Minh Nguyen" userId="b1cdd371-4eaf-41d4-b5bf-6c07b9b7ea5b" providerId="ADAL" clId="{0F82736C-96AC-E643-B186-2290EEC2684C}" dt="2019-10-24T08:40:00.753" v="1209" actId="1036"/>
        <pc:sldMkLst>
          <pc:docMk/>
          <pc:sldMk cId="2429696421" sldId="363"/>
        </pc:sldMkLst>
        <pc:spChg chg="add del mod">
          <ac:chgData name="Khanh Minh Nguyen" userId="b1cdd371-4eaf-41d4-b5bf-6c07b9b7ea5b" providerId="ADAL" clId="{0F82736C-96AC-E643-B186-2290EEC2684C}" dt="2019-10-24T08:34:28.623" v="1196"/>
          <ac:spMkLst>
            <pc:docMk/>
            <pc:sldMk cId="2429696421" sldId="363"/>
            <ac:spMk id="7" creationId="{E6982947-6A78-A44A-98AB-23B16661B57F}"/>
          </ac:spMkLst>
        </pc:spChg>
        <pc:spChg chg="add del mod">
          <ac:chgData name="Khanh Minh Nguyen" userId="b1cdd371-4eaf-41d4-b5bf-6c07b9b7ea5b" providerId="ADAL" clId="{0F82736C-96AC-E643-B186-2290EEC2684C}" dt="2019-10-24T08:34:28.623" v="1196"/>
          <ac:spMkLst>
            <pc:docMk/>
            <pc:sldMk cId="2429696421" sldId="363"/>
            <ac:spMk id="10" creationId="{CB0DE671-3295-DF45-B41A-34C8F1D84967}"/>
          </ac:spMkLst>
        </pc:spChg>
        <pc:spChg chg="add del">
          <ac:chgData name="Khanh Minh Nguyen" userId="b1cdd371-4eaf-41d4-b5bf-6c07b9b7ea5b" providerId="ADAL" clId="{0F82736C-96AC-E643-B186-2290EEC2684C}" dt="2019-10-24T08:34:59.762" v="1198"/>
          <ac:spMkLst>
            <pc:docMk/>
            <pc:sldMk cId="2429696421" sldId="363"/>
            <ac:spMk id="11" creationId="{FA9ED2CC-1582-FC48-B358-90BE5292AA95}"/>
          </ac:spMkLst>
        </pc:spChg>
        <pc:spChg chg="add del">
          <ac:chgData name="Khanh Minh Nguyen" userId="b1cdd371-4eaf-41d4-b5bf-6c07b9b7ea5b" providerId="ADAL" clId="{0F82736C-96AC-E643-B186-2290EEC2684C}" dt="2019-10-24T08:34:59.762" v="1198"/>
          <ac:spMkLst>
            <pc:docMk/>
            <pc:sldMk cId="2429696421" sldId="363"/>
            <ac:spMk id="12" creationId="{798755D1-CBEF-C346-ACB7-78A236C255CE}"/>
          </ac:spMkLst>
        </pc:spChg>
        <pc:spChg chg="add mod">
          <ac:chgData name="Khanh Minh Nguyen" userId="b1cdd371-4eaf-41d4-b5bf-6c07b9b7ea5b" providerId="ADAL" clId="{0F82736C-96AC-E643-B186-2290EEC2684C}" dt="2019-10-24T08:40:00.753" v="1209" actId="1036"/>
          <ac:spMkLst>
            <pc:docMk/>
            <pc:sldMk cId="2429696421" sldId="363"/>
            <ac:spMk id="13" creationId="{54EA6A73-80AE-6344-8042-4803CBDD7434}"/>
          </ac:spMkLst>
        </pc:spChg>
        <pc:spChg chg="add mod">
          <ac:chgData name="Khanh Minh Nguyen" userId="b1cdd371-4eaf-41d4-b5bf-6c07b9b7ea5b" providerId="ADAL" clId="{0F82736C-96AC-E643-B186-2290EEC2684C}" dt="2019-10-24T08:35:59.114" v="1200" actId="164"/>
          <ac:spMkLst>
            <pc:docMk/>
            <pc:sldMk cId="2429696421" sldId="363"/>
            <ac:spMk id="14" creationId="{7CDDC0BD-F395-D44C-89F3-5ACF5F81CEDD}"/>
          </ac:spMkLst>
        </pc:spChg>
        <pc:grpChg chg="add mod">
          <ac:chgData name="Khanh Minh Nguyen" userId="b1cdd371-4eaf-41d4-b5bf-6c07b9b7ea5b" providerId="ADAL" clId="{0F82736C-96AC-E643-B186-2290EEC2684C}" dt="2019-10-24T08:37:53.336" v="1203" actId="164"/>
          <ac:grpSpMkLst>
            <pc:docMk/>
            <pc:sldMk cId="2429696421" sldId="363"/>
            <ac:grpSpMk id="15" creationId="{3E087FAE-490F-9141-98C2-B56A468E5E73}"/>
          </ac:grpSpMkLst>
        </pc:grpChg>
        <pc:grpChg chg="add mod">
          <ac:chgData name="Khanh Minh Nguyen" userId="b1cdd371-4eaf-41d4-b5bf-6c07b9b7ea5b" providerId="ADAL" clId="{0F82736C-96AC-E643-B186-2290EEC2684C}" dt="2019-10-24T08:37:53.336" v="1203" actId="164"/>
          <ac:grpSpMkLst>
            <pc:docMk/>
            <pc:sldMk cId="2429696421" sldId="363"/>
            <ac:grpSpMk id="16" creationId="{233FC263-184C-3046-A4AA-CE095EC8D9F0}"/>
          </ac:grpSpMkLst>
        </pc:grpChg>
        <pc:picChg chg="mod">
          <ac:chgData name="Khanh Minh Nguyen" userId="b1cdd371-4eaf-41d4-b5bf-6c07b9b7ea5b" providerId="ADAL" clId="{0F82736C-96AC-E643-B186-2290EEC2684C}" dt="2019-10-24T08:37:53.336" v="1203" actId="164"/>
          <ac:picMkLst>
            <pc:docMk/>
            <pc:sldMk cId="2429696421" sldId="363"/>
            <ac:picMk id="6" creationId="{E4C960EA-C689-432C-852F-F850609E5603}"/>
          </ac:picMkLst>
        </pc:picChg>
      </pc:sldChg>
      <pc:sldChg chg="modSp">
        <pc:chgData name="Khanh Minh Nguyen" userId="b1cdd371-4eaf-41d4-b5bf-6c07b9b7ea5b" providerId="ADAL" clId="{0F82736C-96AC-E643-B186-2290EEC2684C}" dt="2019-10-24T07:46:42.912" v="918" actId="2711"/>
        <pc:sldMkLst>
          <pc:docMk/>
          <pc:sldMk cId="208612790" sldId="365"/>
        </pc:sldMkLst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8" creationId="{BA665E57-F8AC-4B62-A0B8-16E90C129831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13" creationId="{BF02342F-740A-4BF0-B99E-D5A927350536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14" creationId="{26778FBF-9F75-774D-8164-27B9AC6588D8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16" creationId="{10D82879-B682-4B89-A1FC-D1CCFA818F5B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17" creationId="{B6B66472-6582-DE4E-9B81-5172E752AD24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20" creationId="{7FD6CD4F-E741-42AC-89A4-68265DEE48ED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21" creationId="{31143D98-C6AC-7748-9A07-0DDD35328720}"/>
          </ac:spMkLst>
        </pc:spChg>
        <pc:spChg chg="mod">
          <ac:chgData name="Khanh Minh Nguyen" userId="b1cdd371-4eaf-41d4-b5bf-6c07b9b7ea5b" providerId="ADAL" clId="{0F82736C-96AC-E643-B186-2290EEC2684C}" dt="2019-10-24T07:46:42.912" v="918" actId="2711"/>
          <ac:spMkLst>
            <pc:docMk/>
            <pc:sldMk cId="208612790" sldId="365"/>
            <ac:spMk id="23" creationId="{86C54906-1470-9B4C-83CC-95CCDCC25057}"/>
          </ac:spMkLst>
        </pc:spChg>
      </pc:sldChg>
      <pc:sldChg chg="modSp">
        <pc:chgData name="Khanh Minh Nguyen" userId="b1cdd371-4eaf-41d4-b5bf-6c07b9b7ea5b" providerId="ADAL" clId="{0F82736C-96AC-E643-B186-2290EEC2684C}" dt="2019-10-23T08:58:43.319" v="769" actId="1076"/>
        <pc:sldMkLst>
          <pc:docMk/>
          <pc:sldMk cId="244878219" sldId="366"/>
        </pc:sldMkLst>
        <pc:picChg chg="mod">
          <ac:chgData name="Khanh Minh Nguyen" userId="b1cdd371-4eaf-41d4-b5bf-6c07b9b7ea5b" providerId="ADAL" clId="{0F82736C-96AC-E643-B186-2290EEC2684C}" dt="2019-10-23T08:58:43.319" v="769" actId="1076"/>
          <ac:picMkLst>
            <pc:docMk/>
            <pc:sldMk cId="244878219" sldId="366"/>
            <ac:picMk id="7" creationId="{FE6CEC3C-D013-4B45-9A26-AD84231EC3D3}"/>
          </ac:picMkLst>
        </pc:picChg>
      </pc:sldChg>
      <pc:sldChg chg="modSp">
        <pc:chgData name="Khanh Minh Nguyen" userId="b1cdd371-4eaf-41d4-b5bf-6c07b9b7ea5b" providerId="ADAL" clId="{0F82736C-96AC-E643-B186-2290EEC2684C}" dt="2019-10-23T08:23:59.644" v="681" actId="2711"/>
        <pc:sldMkLst>
          <pc:docMk/>
          <pc:sldMk cId="2912011606" sldId="368"/>
        </pc:sldMkLst>
        <pc:graphicFrameChg chg="mod">
          <ac:chgData name="Khanh Minh Nguyen" userId="b1cdd371-4eaf-41d4-b5bf-6c07b9b7ea5b" providerId="ADAL" clId="{0F82736C-96AC-E643-B186-2290EEC2684C}" dt="2019-10-23T08:22:53.585" v="679" actId="1076"/>
          <ac:graphicFrameMkLst>
            <pc:docMk/>
            <pc:sldMk cId="2912011606" sldId="368"/>
            <ac:graphicFrameMk id="6" creationId="{FFF79276-A01A-D04F-81FD-CE47E16F89E6}"/>
          </ac:graphicFrameMkLst>
        </pc:graphicFrameChg>
        <pc:graphicFrameChg chg="mod modGraphic">
          <ac:chgData name="Khanh Minh Nguyen" userId="b1cdd371-4eaf-41d4-b5bf-6c07b9b7ea5b" providerId="ADAL" clId="{0F82736C-96AC-E643-B186-2290EEC2684C}" dt="2019-10-23T08:23:59.644" v="681" actId="2711"/>
          <ac:graphicFrameMkLst>
            <pc:docMk/>
            <pc:sldMk cId="2912011606" sldId="368"/>
            <ac:graphicFrameMk id="9" creationId="{34A2B715-73F4-0347-9228-2A5E0C2EC109}"/>
          </ac:graphicFrameMkLst>
        </pc:graphicFrameChg>
        <pc:graphicFrameChg chg="modGraphic">
          <ac:chgData name="Khanh Minh Nguyen" userId="b1cdd371-4eaf-41d4-b5bf-6c07b9b7ea5b" providerId="ADAL" clId="{0F82736C-96AC-E643-B186-2290EEC2684C}" dt="2019-10-23T08:22:46.546" v="675" actId="14734"/>
          <ac:graphicFrameMkLst>
            <pc:docMk/>
            <pc:sldMk cId="2912011606" sldId="368"/>
            <ac:graphicFrameMk id="14" creationId="{6FDD3EAC-CD32-C043-8F9C-5EC0360BF9A5}"/>
          </ac:graphicFrameMkLst>
        </pc:graphicFrameChg>
      </pc:sldChg>
      <pc:sldChg chg="delSp modSp add">
        <pc:chgData name="Khanh Minh Nguyen" userId="b1cdd371-4eaf-41d4-b5bf-6c07b9b7ea5b" providerId="ADAL" clId="{0F82736C-96AC-E643-B186-2290EEC2684C}" dt="2019-10-23T08:59:30.376" v="776" actId="20577"/>
        <pc:sldMkLst>
          <pc:docMk/>
          <pc:sldMk cId="4083432830" sldId="370"/>
        </pc:sldMkLst>
        <pc:spChg chg="mod">
          <ac:chgData name="Khanh Minh Nguyen" userId="b1cdd371-4eaf-41d4-b5bf-6c07b9b7ea5b" providerId="ADAL" clId="{0F82736C-96AC-E643-B186-2290EEC2684C}" dt="2019-10-23T08:59:30.376" v="776" actId="20577"/>
          <ac:spMkLst>
            <pc:docMk/>
            <pc:sldMk cId="4083432830" sldId="370"/>
            <ac:spMk id="2" creationId="{466FDA2B-F2B4-1A45-B62C-A3B28806A2D3}"/>
          </ac:spMkLst>
        </pc:spChg>
        <pc:picChg chg="del">
          <ac:chgData name="Khanh Minh Nguyen" userId="b1cdd371-4eaf-41d4-b5bf-6c07b9b7ea5b" providerId="ADAL" clId="{0F82736C-96AC-E643-B186-2290EEC2684C}" dt="2019-10-23T08:59:24.031" v="771" actId="478"/>
          <ac:picMkLst>
            <pc:docMk/>
            <pc:sldMk cId="4083432830" sldId="370"/>
            <ac:picMk id="4" creationId="{0546E4AE-2516-6E40-BD37-AF3812732B4B}"/>
          </ac:picMkLst>
        </pc:picChg>
      </pc:sldChg>
      <pc:sldChg chg="modSp add">
        <pc:chgData name="Khanh Minh Nguyen" userId="b1cdd371-4eaf-41d4-b5bf-6c07b9b7ea5b" providerId="ADAL" clId="{0F82736C-96AC-E643-B186-2290EEC2684C}" dt="2019-10-23T08:59:56.666" v="784" actId="20577"/>
        <pc:sldMkLst>
          <pc:docMk/>
          <pc:sldMk cId="2724037855" sldId="371"/>
        </pc:sldMkLst>
        <pc:spChg chg="mod">
          <ac:chgData name="Khanh Minh Nguyen" userId="b1cdd371-4eaf-41d4-b5bf-6c07b9b7ea5b" providerId="ADAL" clId="{0F82736C-96AC-E643-B186-2290EEC2684C}" dt="2019-10-23T08:59:56.666" v="784" actId="20577"/>
          <ac:spMkLst>
            <pc:docMk/>
            <pc:sldMk cId="2724037855" sldId="371"/>
            <ac:spMk id="2" creationId="{466FDA2B-F2B4-1A45-B62C-A3B28806A2D3}"/>
          </ac:spMkLst>
        </pc:spChg>
      </pc:sldChg>
      <pc:sldChg chg="modSp">
        <pc:chgData name="Khanh Minh Nguyen" userId="b1cdd371-4eaf-41d4-b5bf-6c07b9b7ea5b" providerId="ADAL" clId="{0F82736C-96AC-E643-B186-2290EEC2684C}" dt="2019-10-24T08:25:16.808" v="1102" actId="14100"/>
        <pc:sldMkLst>
          <pc:docMk/>
          <pc:sldMk cId="1430137945" sldId="374"/>
        </pc:sldMkLst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8" creationId="{BA665E57-F8AC-4B62-A0B8-16E90C129831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13" creationId="{BF02342F-740A-4BF0-B99E-D5A927350536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14" creationId="{26778FBF-9F75-774D-8164-27B9AC6588D8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16" creationId="{10D82879-B682-4B89-A1FC-D1CCFA818F5B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17" creationId="{B6B66472-6582-DE4E-9B81-5172E752AD24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20" creationId="{7FD6CD4F-E741-42AC-89A4-68265DEE48ED}"/>
          </ac:spMkLst>
        </pc:spChg>
        <pc:spChg chg="mod">
          <ac:chgData name="Khanh Minh Nguyen" userId="b1cdd371-4eaf-41d4-b5bf-6c07b9b7ea5b" providerId="ADAL" clId="{0F82736C-96AC-E643-B186-2290EEC2684C}" dt="2019-10-24T08:25:10.770" v="1101" actId="255"/>
          <ac:spMkLst>
            <pc:docMk/>
            <pc:sldMk cId="1430137945" sldId="374"/>
            <ac:spMk id="21" creationId="{31143D98-C6AC-7748-9A07-0DDD35328720}"/>
          </ac:spMkLst>
        </pc:spChg>
        <pc:spChg chg="mod">
          <ac:chgData name="Khanh Minh Nguyen" userId="b1cdd371-4eaf-41d4-b5bf-6c07b9b7ea5b" providerId="ADAL" clId="{0F82736C-96AC-E643-B186-2290EEC2684C}" dt="2019-10-24T08:25:16.808" v="1102" actId="14100"/>
          <ac:spMkLst>
            <pc:docMk/>
            <pc:sldMk cId="1430137945" sldId="374"/>
            <ac:spMk id="23" creationId="{86C54906-1470-9B4C-83CC-95CCDCC25057}"/>
          </ac:spMkLst>
        </pc:spChg>
      </pc:sldChg>
      <pc:sldChg chg="modSp">
        <pc:chgData name="Khanh Minh Nguyen" userId="b1cdd371-4eaf-41d4-b5bf-6c07b9b7ea5b" providerId="ADAL" clId="{0F82736C-96AC-E643-B186-2290EEC2684C}" dt="2019-10-24T08:24:38.871" v="1099" actId="255"/>
        <pc:sldMkLst>
          <pc:docMk/>
          <pc:sldMk cId="366947594" sldId="375"/>
        </pc:sldMkLst>
        <pc:spChg chg="mod">
          <ac:chgData name="Khanh Minh Nguyen" userId="b1cdd371-4eaf-41d4-b5bf-6c07b9b7ea5b" providerId="ADAL" clId="{0F82736C-96AC-E643-B186-2290EEC2684C}" dt="2019-10-24T08:24:38.871" v="1099" actId="255"/>
          <ac:spMkLst>
            <pc:docMk/>
            <pc:sldMk cId="366947594" sldId="375"/>
            <ac:spMk id="8" creationId="{BA665E57-F8AC-4B62-A0B8-16E90C129831}"/>
          </ac:spMkLst>
        </pc:spChg>
        <pc:spChg chg="mod">
          <ac:chgData name="Khanh Minh Nguyen" userId="b1cdd371-4eaf-41d4-b5bf-6c07b9b7ea5b" providerId="ADAL" clId="{0F82736C-96AC-E643-B186-2290EEC2684C}" dt="2019-10-24T08:24:38.871" v="1099" actId="255"/>
          <ac:spMkLst>
            <pc:docMk/>
            <pc:sldMk cId="366947594" sldId="375"/>
            <ac:spMk id="13" creationId="{BF02342F-740A-4BF0-B99E-D5A927350536}"/>
          </ac:spMkLst>
        </pc:spChg>
        <pc:spChg chg="mod">
          <ac:chgData name="Khanh Minh Nguyen" userId="b1cdd371-4eaf-41d4-b5bf-6c07b9b7ea5b" providerId="ADAL" clId="{0F82736C-96AC-E643-B186-2290EEC2684C}" dt="2019-10-24T08:24:25.006" v="1097" actId="255"/>
          <ac:spMkLst>
            <pc:docMk/>
            <pc:sldMk cId="366947594" sldId="375"/>
            <ac:spMk id="14" creationId="{26778FBF-9F75-774D-8164-27B9AC6588D8}"/>
          </ac:spMkLst>
        </pc:spChg>
        <pc:spChg chg="mod">
          <ac:chgData name="Khanh Minh Nguyen" userId="b1cdd371-4eaf-41d4-b5bf-6c07b9b7ea5b" providerId="ADAL" clId="{0F82736C-96AC-E643-B186-2290EEC2684C}" dt="2019-10-24T08:24:38.871" v="1099" actId="255"/>
          <ac:spMkLst>
            <pc:docMk/>
            <pc:sldMk cId="366947594" sldId="375"/>
            <ac:spMk id="16" creationId="{10D82879-B682-4B89-A1FC-D1CCFA818F5B}"/>
          </ac:spMkLst>
        </pc:spChg>
        <pc:spChg chg="mod">
          <ac:chgData name="Khanh Minh Nguyen" userId="b1cdd371-4eaf-41d4-b5bf-6c07b9b7ea5b" providerId="ADAL" clId="{0F82736C-96AC-E643-B186-2290EEC2684C}" dt="2019-10-24T08:24:25.006" v="1097" actId="255"/>
          <ac:spMkLst>
            <pc:docMk/>
            <pc:sldMk cId="366947594" sldId="375"/>
            <ac:spMk id="17" creationId="{B6B66472-6582-DE4E-9B81-5172E752AD24}"/>
          </ac:spMkLst>
        </pc:spChg>
        <pc:spChg chg="mod">
          <ac:chgData name="Khanh Minh Nguyen" userId="b1cdd371-4eaf-41d4-b5bf-6c07b9b7ea5b" providerId="ADAL" clId="{0F82736C-96AC-E643-B186-2290EEC2684C}" dt="2019-10-24T08:24:38.871" v="1099" actId="255"/>
          <ac:spMkLst>
            <pc:docMk/>
            <pc:sldMk cId="366947594" sldId="375"/>
            <ac:spMk id="20" creationId="{7FD6CD4F-E741-42AC-89A4-68265DEE48ED}"/>
          </ac:spMkLst>
        </pc:spChg>
        <pc:spChg chg="mod">
          <ac:chgData name="Khanh Minh Nguyen" userId="b1cdd371-4eaf-41d4-b5bf-6c07b9b7ea5b" providerId="ADAL" clId="{0F82736C-96AC-E643-B186-2290EEC2684C}" dt="2019-10-24T08:24:25.006" v="1097" actId="255"/>
          <ac:spMkLst>
            <pc:docMk/>
            <pc:sldMk cId="366947594" sldId="375"/>
            <ac:spMk id="21" creationId="{31143D98-C6AC-7748-9A07-0DDD35328720}"/>
          </ac:spMkLst>
        </pc:spChg>
        <pc:spChg chg="mod">
          <ac:chgData name="Khanh Minh Nguyen" userId="b1cdd371-4eaf-41d4-b5bf-6c07b9b7ea5b" providerId="ADAL" clId="{0F82736C-96AC-E643-B186-2290EEC2684C}" dt="2019-10-24T08:24:25.006" v="1097" actId="255"/>
          <ac:spMkLst>
            <pc:docMk/>
            <pc:sldMk cId="366947594" sldId="375"/>
            <ac:spMk id="23" creationId="{86C54906-1470-9B4C-83CC-95CCDCC25057}"/>
          </ac:spMkLst>
        </pc:spChg>
      </pc:sldChg>
      <pc:sldMasterChg chg="modSp delSldLayout modSldLayout">
        <pc:chgData name="Khanh Minh Nguyen" userId="b1cdd371-4eaf-41d4-b5bf-6c07b9b7ea5b" providerId="ADAL" clId="{0F82736C-96AC-E643-B186-2290EEC2684C}" dt="2019-10-24T07:26:58.955" v="798" actId="767"/>
        <pc:sldMasterMkLst>
          <pc:docMk/>
          <pc:sldMasterMk cId="4233894228" sldId="2147483648"/>
        </pc:sldMasterMkLst>
        <pc:spChg chg="mod">
          <ac:chgData name="Khanh Minh Nguyen" userId="b1cdd371-4eaf-41d4-b5bf-6c07b9b7ea5b" providerId="ADAL" clId="{0F82736C-96AC-E643-B186-2290EEC2684C}" dt="2019-10-21T13:57:11.792" v="13" actId="14100"/>
          <ac:spMkLst>
            <pc:docMk/>
            <pc:sldMasterMk cId="4233894228" sldId="2147483648"/>
            <ac:spMk id="2" creationId="{00000000-0000-0000-0000-000000000000}"/>
          </ac:spMkLst>
        </pc:spChg>
        <pc:spChg chg="mod">
          <ac:chgData name="Khanh Minh Nguyen" userId="b1cdd371-4eaf-41d4-b5bf-6c07b9b7ea5b" providerId="ADAL" clId="{0F82736C-96AC-E643-B186-2290EEC2684C}" dt="2019-10-21T13:56:28.379" v="9" actId="14100"/>
          <ac:spMkLst>
            <pc:docMk/>
            <pc:sldMasterMk cId="4233894228" sldId="2147483648"/>
            <ac:spMk id="3" creationId="{00000000-0000-0000-0000-000000000000}"/>
          </ac:spMkLst>
        </pc:spChg>
        <pc:spChg chg="mod">
          <ac:chgData name="Khanh Minh Nguyen" userId="b1cdd371-4eaf-41d4-b5bf-6c07b9b7ea5b" providerId="ADAL" clId="{0F82736C-96AC-E643-B186-2290EEC2684C}" dt="2019-10-21T14:01:22.116" v="38" actId="20577"/>
          <ac:spMkLst>
            <pc:docMk/>
            <pc:sldMasterMk cId="4233894228" sldId="2147483648"/>
            <ac:spMk id="6" creationId="{00000000-0000-0000-0000-000000000000}"/>
          </ac:spMkLst>
        </pc:spChg>
        <pc:sldLayoutChg chg="addSp delSp modSp">
          <pc:chgData name="Khanh Minh Nguyen" userId="b1cdd371-4eaf-41d4-b5bf-6c07b9b7ea5b" providerId="ADAL" clId="{0F82736C-96AC-E643-B186-2290EEC2684C}" dt="2019-10-21T14:11:48.221" v="405"/>
          <pc:sldLayoutMkLst>
            <pc:docMk/>
            <pc:sldMasterMk cId="4233894228" sldId="2147483648"/>
            <pc:sldLayoutMk cId="1529914333" sldId="2147483650"/>
          </pc:sldLayoutMkLst>
          <pc:spChg chg="del mod">
            <ac:chgData name="Khanh Minh Nguyen" userId="b1cdd371-4eaf-41d4-b5bf-6c07b9b7ea5b" providerId="ADAL" clId="{0F82736C-96AC-E643-B186-2290EEC2684C}" dt="2019-10-21T14:11:47.864" v="404" actId="478"/>
            <ac:spMkLst>
              <pc:docMk/>
              <pc:sldMasterMk cId="4233894228" sldId="2147483648"/>
              <pc:sldLayoutMk cId="1529914333" sldId="2147483650"/>
              <ac:spMk id="2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3:59:51.508" v="25" actId="1076"/>
            <ac:spMkLst>
              <pc:docMk/>
              <pc:sldMasterMk cId="4233894228" sldId="2147483648"/>
              <pc:sldLayoutMk cId="1529914333" sldId="2147483650"/>
              <ac:spMk id="3" creationId="{00000000-0000-0000-0000-000000000000}"/>
            </ac:spMkLst>
          </pc:spChg>
          <pc:spChg chg="add">
            <ac:chgData name="Khanh Minh Nguyen" userId="b1cdd371-4eaf-41d4-b5bf-6c07b9b7ea5b" providerId="ADAL" clId="{0F82736C-96AC-E643-B186-2290EEC2684C}" dt="2019-10-21T14:11:48.221" v="405"/>
            <ac:spMkLst>
              <pc:docMk/>
              <pc:sldMasterMk cId="4233894228" sldId="2147483648"/>
              <pc:sldLayoutMk cId="1529914333" sldId="2147483650"/>
              <ac:spMk id="5" creationId="{EB61756C-D18F-A046-AD65-0D97A4F0DE09}"/>
            </ac:spMkLst>
          </pc:spChg>
          <pc:spChg chg="mod">
            <ac:chgData name="Khanh Minh Nguyen" userId="b1cdd371-4eaf-41d4-b5bf-6c07b9b7ea5b" providerId="ADAL" clId="{0F82736C-96AC-E643-B186-2290EEC2684C}" dt="2019-10-21T13:59:54.557" v="26" actId="1076"/>
            <ac:spMkLst>
              <pc:docMk/>
              <pc:sldMasterMk cId="4233894228" sldId="2147483648"/>
              <pc:sldLayoutMk cId="1529914333" sldId="2147483650"/>
              <ac:spMk id="6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3:57:45.106" v="17" actId="113"/>
          <pc:sldLayoutMkLst>
            <pc:docMk/>
            <pc:sldMasterMk cId="4233894228" sldId="2147483648"/>
            <pc:sldLayoutMk cId="249588569" sldId="2147483651"/>
          </pc:sldLayoutMkLst>
          <pc:spChg chg="mod">
            <ac:chgData name="Khanh Minh Nguyen" userId="b1cdd371-4eaf-41d4-b5bf-6c07b9b7ea5b" providerId="ADAL" clId="{0F82736C-96AC-E643-B186-2290EEC2684C}" dt="2019-10-21T13:57:45.106" v="17" actId="113"/>
            <ac:spMkLst>
              <pc:docMk/>
              <pc:sldMasterMk cId="4233894228" sldId="2147483648"/>
              <pc:sldLayoutMk cId="249588569" sldId="2147483651"/>
              <ac:spMk id="2" creationId="{00000000-0000-0000-0000-000000000000}"/>
            </ac:spMkLst>
          </pc:spChg>
        </pc:sldLayoutChg>
        <pc:sldLayoutChg chg="delSp modSp">
          <pc:chgData name="Khanh Minh Nguyen" userId="b1cdd371-4eaf-41d4-b5bf-6c07b9b7ea5b" providerId="ADAL" clId="{0F82736C-96AC-E643-B186-2290EEC2684C}" dt="2019-10-23T07:39:59.799" v="669" actId="478"/>
          <pc:sldLayoutMkLst>
            <pc:docMk/>
            <pc:sldMasterMk cId="4233894228" sldId="2147483648"/>
            <pc:sldLayoutMk cId="2701133977" sldId="2147483658"/>
          </pc:sldLayoutMkLst>
          <pc:spChg chg="mod">
            <ac:chgData name="Khanh Minh Nguyen" userId="b1cdd371-4eaf-41d4-b5bf-6c07b9b7ea5b" providerId="ADAL" clId="{0F82736C-96AC-E643-B186-2290EEC2684C}" dt="2019-10-21T13:54:43.015" v="1" actId="2711"/>
            <ac:spMkLst>
              <pc:docMk/>
              <pc:sldMasterMk cId="4233894228" sldId="2147483648"/>
              <pc:sldLayoutMk cId="2701133977" sldId="2147483658"/>
              <ac:spMk id="8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3:54:51.767" v="2" actId="2711"/>
            <ac:spMkLst>
              <pc:docMk/>
              <pc:sldMasterMk cId="4233894228" sldId="2147483648"/>
              <pc:sldLayoutMk cId="2701133977" sldId="2147483658"/>
              <ac:spMk id="9" creationId="{00000000-0000-0000-0000-000000000000}"/>
            </ac:spMkLst>
          </pc:spChg>
          <pc:picChg chg="del mod">
            <ac:chgData name="Khanh Minh Nguyen" userId="b1cdd371-4eaf-41d4-b5bf-6c07b9b7ea5b" providerId="ADAL" clId="{0F82736C-96AC-E643-B186-2290EEC2684C}" dt="2019-10-23T07:39:59.799" v="669" actId="478"/>
            <ac:picMkLst>
              <pc:docMk/>
              <pc:sldMasterMk cId="4233894228" sldId="2147483648"/>
              <pc:sldLayoutMk cId="2701133977" sldId="2147483658"/>
              <ac:picMk id="2050" creationId="{E6E183F7-038C-4C87-B748-C22C7321C222}"/>
            </ac:picMkLst>
          </pc:picChg>
        </pc:sldLayoutChg>
        <pc:sldLayoutChg chg="modSp">
          <pc:chgData name="Khanh Minh Nguyen" userId="b1cdd371-4eaf-41d4-b5bf-6c07b9b7ea5b" providerId="ADAL" clId="{0F82736C-96AC-E643-B186-2290EEC2684C}" dt="2019-10-21T13:58:09.458" v="21" actId="1076"/>
          <pc:sldLayoutMkLst>
            <pc:docMk/>
            <pc:sldMasterMk cId="4233894228" sldId="2147483648"/>
            <pc:sldLayoutMk cId="454296883" sldId="2147483659"/>
          </pc:sldLayoutMkLst>
          <pc:spChg chg="mod">
            <ac:chgData name="Khanh Minh Nguyen" userId="b1cdd371-4eaf-41d4-b5bf-6c07b9b7ea5b" providerId="ADAL" clId="{0F82736C-96AC-E643-B186-2290EEC2684C}" dt="2019-10-21T13:58:05.490" v="20" actId="1076"/>
            <ac:spMkLst>
              <pc:docMk/>
              <pc:sldMasterMk cId="4233894228" sldId="2147483648"/>
              <pc:sldLayoutMk cId="454296883" sldId="2147483659"/>
              <ac:spMk id="7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3:58:09.458" v="21" actId="1076"/>
            <ac:spMkLst>
              <pc:docMk/>
              <pc:sldMasterMk cId="4233894228" sldId="2147483648"/>
              <pc:sldLayoutMk cId="454296883" sldId="2147483659"/>
              <ac:spMk id="9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4:12:16.249" v="406" actId="14100"/>
          <pc:sldLayoutMkLst>
            <pc:docMk/>
            <pc:sldMasterMk cId="4233894228" sldId="2147483648"/>
            <pc:sldLayoutMk cId="79256209" sldId="2147483661"/>
          </pc:sldLayoutMkLst>
          <pc:spChg chg="mod">
            <ac:chgData name="Khanh Minh Nguyen" userId="b1cdd371-4eaf-41d4-b5bf-6c07b9b7ea5b" providerId="ADAL" clId="{0F82736C-96AC-E643-B186-2290EEC2684C}" dt="2019-10-21T14:00:17.744" v="29" actId="1076"/>
            <ac:spMkLst>
              <pc:docMk/>
              <pc:sldMasterMk cId="4233894228" sldId="2147483648"/>
              <pc:sldLayoutMk cId="79256209" sldId="2147483661"/>
              <ac:spMk id="4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4:12:16.249" v="406" actId="14100"/>
            <ac:spMkLst>
              <pc:docMk/>
              <pc:sldMasterMk cId="4233894228" sldId="2147483648"/>
              <pc:sldLayoutMk cId="79256209" sldId="2147483661"/>
              <ac:spMk id="8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4:12:29.290" v="407" actId="14100"/>
          <pc:sldLayoutMkLst>
            <pc:docMk/>
            <pc:sldMasterMk cId="4233894228" sldId="2147483648"/>
            <pc:sldLayoutMk cId="1792368844" sldId="2147483662"/>
          </pc:sldLayoutMkLst>
          <pc:spChg chg="mod">
            <ac:chgData name="Khanh Minh Nguyen" userId="b1cdd371-4eaf-41d4-b5bf-6c07b9b7ea5b" providerId="ADAL" clId="{0F82736C-96AC-E643-B186-2290EEC2684C}" dt="2019-10-21T14:12:29.290" v="407" actId="14100"/>
            <ac:spMkLst>
              <pc:docMk/>
              <pc:sldMasterMk cId="4233894228" sldId="2147483648"/>
              <pc:sldLayoutMk cId="1792368844" sldId="2147483662"/>
              <ac:spMk id="9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4:00:28.871" v="31" actId="1076"/>
            <ac:spMkLst>
              <pc:docMk/>
              <pc:sldMasterMk cId="4233894228" sldId="2147483648"/>
              <pc:sldLayoutMk cId="1792368844" sldId="2147483662"/>
              <ac:spMk id="10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4:00:41.774" v="34" actId="1076"/>
          <pc:sldLayoutMkLst>
            <pc:docMk/>
            <pc:sldMasterMk cId="4233894228" sldId="2147483648"/>
            <pc:sldLayoutMk cId="3903784623" sldId="2147483663"/>
          </pc:sldLayoutMkLst>
          <pc:spChg chg="mod">
            <ac:chgData name="Khanh Minh Nguyen" userId="b1cdd371-4eaf-41d4-b5bf-6c07b9b7ea5b" providerId="ADAL" clId="{0F82736C-96AC-E643-B186-2290EEC2684C}" dt="2019-10-21T14:00:38.569" v="33" actId="1076"/>
            <ac:spMkLst>
              <pc:docMk/>
              <pc:sldMasterMk cId="4233894228" sldId="2147483648"/>
              <pc:sldLayoutMk cId="3903784623" sldId="2147483663"/>
              <ac:spMk id="9" creationId="{00000000-0000-0000-0000-000000000000}"/>
            </ac:spMkLst>
          </pc:spChg>
          <pc:spChg chg="mod">
            <ac:chgData name="Khanh Minh Nguyen" userId="b1cdd371-4eaf-41d4-b5bf-6c07b9b7ea5b" providerId="ADAL" clId="{0F82736C-96AC-E643-B186-2290EEC2684C}" dt="2019-10-21T14:00:41.774" v="34" actId="1076"/>
            <ac:spMkLst>
              <pc:docMk/>
              <pc:sldMasterMk cId="4233894228" sldId="2147483648"/>
              <pc:sldLayoutMk cId="3903784623" sldId="2147483663"/>
              <ac:spMk id="10" creationId="{00000000-0000-0000-0000-000000000000}"/>
            </ac:spMkLst>
          </pc:spChg>
        </pc:sldLayoutChg>
        <pc:sldLayoutChg chg="modSp">
          <pc:chgData name="Khanh Minh Nguyen" userId="b1cdd371-4eaf-41d4-b5bf-6c07b9b7ea5b" providerId="ADAL" clId="{0F82736C-96AC-E643-B186-2290EEC2684C}" dt="2019-10-21T14:00:58.672" v="36" actId="1076"/>
          <pc:sldLayoutMkLst>
            <pc:docMk/>
            <pc:sldMasterMk cId="4233894228" sldId="2147483648"/>
            <pc:sldLayoutMk cId="155198292" sldId="2147483665"/>
          </pc:sldLayoutMkLst>
          <pc:spChg chg="mod">
            <ac:chgData name="Khanh Minh Nguyen" userId="b1cdd371-4eaf-41d4-b5bf-6c07b9b7ea5b" providerId="ADAL" clId="{0F82736C-96AC-E643-B186-2290EEC2684C}" dt="2019-10-21T14:00:58.672" v="36" actId="1076"/>
            <ac:spMkLst>
              <pc:docMk/>
              <pc:sldMasterMk cId="4233894228" sldId="2147483648"/>
              <pc:sldLayoutMk cId="155198292" sldId="2147483665"/>
              <ac:spMk id="5" creationId="{00000000-0000-0000-0000-000000000000}"/>
            </ac:spMkLst>
          </pc:spChg>
        </pc:sldLayoutChg>
        <pc:sldLayoutChg chg="addSp delSp">
          <pc:chgData name="Khanh Minh Nguyen" userId="b1cdd371-4eaf-41d4-b5bf-6c07b9b7ea5b" providerId="ADAL" clId="{0F82736C-96AC-E643-B186-2290EEC2684C}" dt="2019-10-21T14:12:37.353" v="409"/>
          <pc:sldLayoutMkLst>
            <pc:docMk/>
            <pc:sldMasterMk cId="4233894228" sldId="2147483648"/>
            <pc:sldLayoutMk cId="3589824436" sldId="2147483670"/>
          </pc:sldLayoutMkLst>
          <pc:spChg chg="del">
            <ac:chgData name="Khanh Minh Nguyen" userId="b1cdd371-4eaf-41d4-b5bf-6c07b9b7ea5b" providerId="ADAL" clId="{0F82736C-96AC-E643-B186-2290EEC2684C}" dt="2019-10-21T14:12:36.942" v="408" actId="478"/>
            <ac:spMkLst>
              <pc:docMk/>
              <pc:sldMasterMk cId="4233894228" sldId="2147483648"/>
              <pc:sldLayoutMk cId="3589824436" sldId="2147483670"/>
              <ac:spMk id="2" creationId="{00000000-0000-0000-0000-000000000000}"/>
            </ac:spMkLst>
          </pc:spChg>
          <pc:spChg chg="add">
            <ac:chgData name="Khanh Minh Nguyen" userId="b1cdd371-4eaf-41d4-b5bf-6c07b9b7ea5b" providerId="ADAL" clId="{0F82736C-96AC-E643-B186-2290EEC2684C}" dt="2019-10-21T14:12:37.353" v="409"/>
            <ac:spMkLst>
              <pc:docMk/>
              <pc:sldMasterMk cId="4233894228" sldId="2147483648"/>
              <pc:sldLayoutMk cId="3589824436" sldId="2147483670"/>
              <ac:spMk id="5" creationId="{1D5A9FF9-2655-B443-8C6E-284B543EA415}"/>
            </ac:spMkLst>
          </pc:spChg>
        </pc:sldLayoutChg>
        <pc:sldLayoutChg chg="addSp delSp modSp setBg">
          <pc:chgData name="Khanh Minh Nguyen" userId="b1cdd371-4eaf-41d4-b5bf-6c07b9b7ea5b" providerId="ADAL" clId="{0F82736C-96AC-E643-B186-2290EEC2684C}" dt="2019-10-24T07:26:58.955" v="798" actId="767"/>
          <pc:sldLayoutMkLst>
            <pc:docMk/>
            <pc:sldMasterMk cId="4233894228" sldId="2147483648"/>
            <pc:sldLayoutMk cId="3801216363" sldId="2147483673"/>
          </pc:sldLayoutMkLst>
          <pc:spChg chg="add del mod">
            <ac:chgData name="Khanh Minh Nguyen" userId="b1cdd371-4eaf-41d4-b5bf-6c07b9b7ea5b" providerId="ADAL" clId="{0F82736C-96AC-E643-B186-2290EEC2684C}" dt="2019-10-24T07:26:58.955" v="798" actId="767"/>
            <ac:spMkLst>
              <pc:docMk/>
              <pc:sldMasterMk cId="4233894228" sldId="2147483648"/>
              <pc:sldLayoutMk cId="3801216363" sldId="2147483673"/>
              <ac:spMk id="3" creationId="{AF456826-EEFB-1A43-BA3F-1DADC1B05034}"/>
            </ac:spMkLst>
          </pc:spChg>
          <pc:spChg chg="add del mod">
            <ac:chgData name="Khanh Minh Nguyen" userId="b1cdd371-4eaf-41d4-b5bf-6c07b9b7ea5b" providerId="ADAL" clId="{0F82736C-96AC-E643-B186-2290EEC2684C}" dt="2019-10-24T07:26:56.560" v="796" actId="767"/>
            <ac:spMkLst>
              <pc:docMk/>
              <pc:sldMasterMk cId="4233894228" sldId="2147483648"/>
              <pc:sldLayoutMk cId="3801216363" sldId="2147483673"/>
              <ac:spMk id="5" creationId="{9336C0A4-1508-474B-B52F-0E27EFEC5B57}"/>
            </ac:spMkLst>
          </pc:spChg>
        </pc:sldLayoutChg>
      </pc:sldMasterChg>
    </pc:docChg>
  </pc:docChgLst>
  <pc:docChgLst>
    <pc:chgData name="Birbaum Philippe (CH/IKU)" userId="S::philippe.birbaum@swisslife.ch::7f112639-78d1-430f-80a2-474d049936ca" providerId="AD" clId="Web-{C849C00C-0A57-4725-BA2E-7AA9E5742062}"/>
    <pc:docChg chg="modSld">
      <pc:chgData name="Birbaum Philippe (CH/IKU)" userId="S::philippe.birbaum@swisslife.ch::7f112639-78d1-430f-80a2-474d049936ca" providerId="AD" clId="Web-{C849C00C-0A57-4725-BA2E-7AA9E5742062}" dt="2019-10-21T18:50:22.092" v="19"/>
      <pc:docMkLst>
        <pc:docMk/>
      </pc:docMkLst>
      <pc:sldChg chg="modSp">
        <pc:chgData name="Birbaum Philippe (CH/IKU)" userId="S::philippe.birbaum@swisslife.ch::7f112639-78d1-430f-80a2-474d049936ca" providerId="AD" clId="Web-{C849C00C-0A57-4725-BA2E-7AA9E5742062}" dt="2019-10-21T18:50:22.092" v="19"/>
        <pc:sldMkLst>
          <pc:docMk/>
          <pc:sldMk cId="904470081" sldId="257"/>
        </pc:sldMkLst>
        <pc:graphicFrameChg chg="mod modGraphic">
          <ac:chgData name="Birbaum Philippe (CH/IKU)" userId="S::philippe.birbaum@swisslife.ch::7f112639-78d1-430f-80a2-474d049936ca" providerId="AD" clId="Web-{C849C00C-0A57-4725-BA2E-7AA9E5742062}" dt="2019-10-21T18:50:22.092" v="19"/>
          <ac:graphicFrameMkLst>
            <pc:docMk/>
            <pc:sldMk cId="904470081" sldId="257"/>
            <ac:graphicFrameMk id="3" creationId="{5B1AA7B9-7B19-0D49-B3AB-283A0F67D050}"/>
          </ac:graphicFrameMkLst>
        </pc:graphicFrameChg>
      </pc:sldChg>
    </pc:docChg>
  </pc:docChgLst>
  <pc:docChgLst>
    <pc:chgData name="Michael Staib" userId="9e189bf0-3865-41a0-a258-38372a7f911d" providerId="ADAL" clId="{AC8669E0-6F2C-7540-AF33-EF2888A1D57D}"/>
    <pc:docChg chg="custSel addSld delSld modSld sldOrd delSection modSection">
      <pc:chgData name="Michael Staib" userId="9e189bf0-3865-41a0-a258-38372a7f911d" providerId="ADAL" clId="{AC8669E0-6F2C-7540-AF33-EF2888A1D57D}" dt="2019-10-23T19:00:42.284" v="138"/>
      <pc:docMkLst>
        <pc:docMk/>
      </pc:docMkLst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245209918" sldId="256"/>
        </pc:sldMkLst>
      </pc:sldChg>
      <pc:sldChg chg="del modTransition">
        <pc:chgData name="Michael Staib" userId="9e189bf0-3865-41a0-a258-38372a7f911d" providerId="ADAL" clId="{AC8669E0-6F2C-7540-AF33-EF2888A1D57D}" dt="2019-10-23T18:44:30.584" v="32" actId="2696"/>
        <pc:sldMkLst>
          <pc:docMk/>
          <pc:sldMk cId="3552110115" sldId="256"/>
        </pc:sldMkLst>
      </pc:sldChg>
      <pc:sldChg chg="del modTransition">
        <pc:chgData name="Michael Staib" userId="9e189bf0-3865-41a0-a258-38372a7f911d" providerId="ADAL" clId="{AC8669E0-6F2C-7540-AF33-EF2888A1D57D}" dt="2019-10-23T18:44:30.599" v="33" actId="2696"/>
        <pc:sldMkLst>
          <pc:docMk/>
          <pc:sldMk cId="904470081" sldId="257"/>
        </pc:sldMkLst>
      </pc:sldChg>
      <pc:sldChg chg="addSp delSp modSp add modTransition">
        <pc:chgData name="Michael Staib" userId="9e189bf0-3865-41a0-a258-38372a7f911d" providerId="ADAL" clId="{AC8669E0-6F2C-7540-AF33-EF2888A1D57D}" dt="2019-10-23T18:53:47.102" v="123"/>
        <pc:sldMkLst>
          <pc:docMk/>
          <pc:sldMk cId="2980590214" sldId="257"/>
        </pc:sldMkLst>
        <pc:spChg chg="add del mod">
          <ac:chgData name="Michael Staib" userId="9e189bf0-3865-41a0-a258-38372a7f911d" providerId="ADAL" clId="{AC8669E0-6F2C-7540-AF33-EF2888A1D57D}" dt="2019-10-23T18:53:47.102" v="123"/>
          <ac:spMkLst>
            <pc:docMk/>
            <pc:sldMk cId="2980590214" sldId="257"/>
            <ac:spMk id="5" creationId="{4CC27DE3-0AB4-F740-B65A-416144D9737D}"/>
          </ac:spMkLst>
        </pc:spChg>
        <pc:spChg chg="add del mod">
          <ac:chgData name="Michael Staib" userId="9e189bf0-3865-41a0-a258-38372a7f911d" providerId="ADAL" clId="{AC8669E0-6F2C-7540-AF33-EF2888A1D57D}" dt="2019-10-23T18:53:47.102" v="123"/>
          <ac:spMkLst>
            <pc:docMk/>
            <pc:sldMk cId="2980590214" sldId="257"/>
            <ac:spMk id="7" creationId="{1CB62001-4F1B-8942-AEBE-03A6CDC7AC5B}"/>
          </ac:spMkLst>
        </pc:spChg>
        <pc:picChg chg="add del mod">
          <ac:chgData name="Michael Staib" userId="9e189bf0-3865-41a0-a258-38372a7f911d" providerId="ADAL" clId="{AC8669E0-6F2C-7540-AF33-EF2888A1D57D}" dt="2019-10-23T18:53:47.102" v="123"/>
          <ac:picMkLst>
            <pc:docMk/>
            <pc:sldMk cId="2980590214" sldId="257"/>
            <ac:picMk id="8" creationId="{32D34089-39ED-F04A-8DD3-4AB34820CF95}"/>
          </ac:picMkLst>
        </pc:picChg>
      </pc:sldChg>
      <pc:sldChg chg="addSp del modTransition">
        <pc:chgData name="Michael Staib" userId="9e189bf0-3865-41a0-a258-38372a7f911d" providerId="ADAL" clId="{AC8669E0-6F2C-7540-AF33-EF2888A1D57D}" dt="2019-10-23T18:44:31.045" v="65" actId="2696"/>
        <pc:sldMkLst>
          <pc:docMk/>
          <pc:sldMk cId="2587597723" sldId="258"/>
        </pc:sldMkLst>
        <pc:picChg chg="add">
          <ac:chgData name="Michael Staib" userId="9e189bf0-3865-41a0-a258-38372a7f911d" providerId="ADAL" clId="{AC8669E0-6F2C-7540-AF33-EF2888A1D57D}" dt="2019-10-23T18:00:38.816" v="28"/>
          <ac:picMkLst>
            <pc:docMk/>
            <pc:sldMk cId="2587597723" sldId="258"/>
            <ac:picMk id="49" creationId="{6B02BAAC-E782-884D-A3BF-5EAEE73AC3E6}"/>
          </ac:picMkLst>
        </pc:picChg>
      </pc:sldChg>
      <pc:sldChg chg="addSp add modTransition">
        <pc:chgData name="Michael Staib" userId="9e189bf0-3865-41a0-a258-38372a7f911d" providerId="ADAL" clId="{AC8669E0-6F2C-7540-AF33-EF2888A1D57D}" dt="2019-10-23T18:48:32.199" v="92"/>
        <pc:sldMkLst>
          <pc:docMk/>
          <pc:sldMk cId="4159432257" sldId="258"/>
        </pc:sldMkLst>
        <pc:picChg chg="add">
          <ac:chgData name="Michael Staib" userId="9e189bf0-3865-41a0-a258-38372a7f911d" providerId="ADAL" clId="{AC8669E0-6F2C-7540-AF33-EF2888A1D57D}" dt="2019-10-23T18:47:11.224" v="83"/>
          <ac:picMkLst>
            <pc:docMk/>
            <pc:sldMk cId="4159432257" sldId="258"/>
            <ac:picMk id="49" creationId="{36B00979-0519-D248-A29E-3AD9DC546E7B}"/>
          </ac:picMkLst>
        </pc:picChg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372204350" sldId="259"/>
        </pc:sldMkLst>
      </pc:sldChg>
      <pc:sldChg chg="del modTransition">
        <pc:chgData name="Michael Staib" userId="9e189bf0-3865-41a0-a258-38372a7f911d" providerId="ADAL" clId="{AC8669E0-6F2C-7540-AF33-EF2888A1D57D}" dt="2019-10-23T18:44:30.621" v="35" actId="2696"/>
        <pc:sldMkLst>
          <pc:docMk/>
          <pc:sldMk cId="2583579316" sldId="25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981384165" sldId="267"/>
        </pc:sldMkLst>
      </pc:sldChg>
      <pc:sldChg chg="del modTransition">
        <pc:chgData name="Michael Staib" userId="9e189bf0-3865-41a0-a258-38372a7f911d" providerId="ADAL" clId="{AC8669E0-6F2C-7540-AF33-EF2888A1D57D}" dt="2019-10-23T18:44:30.646" v="36" actId="2696"/>
        <pc:sldMkLst>
          <pc:docMk/>
          <pc:sldMk cId="2722978436" sldId="267"/>
        </pc:sldMkLst>
      </pc:sldChg>
      <pc:sldChg chg="del modTransition">
        <pc:chgData name="Michael Staib" userId="9e189bf0-3865-41a0-a258-38372a7f911d" providerId="ADAL" clId="{AC8669E0-6F2C-7540-AF33-EF2888A1D57D}" dt="2019-10-23T18:44:30.757" v="40" actId="2696"/>
        <pc:sldMkLst>
          <pc:docMk/>
          <pc:sldMk cId="3399106056" sldId="26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498383794" sldId="26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513350153" sldId="271"/>
        </pc:sldMkLst>
      </pc:sldChg>
      <pc:sldChg chg="del modTransition">
        <pc:chgData name="Michael Staib" userId="9e189bf0-3865-41a0-a258-38372a7f911d" providerId="ADAL" clId="{AC8669E0-6F2C-7540-AF33-EF2888A1D57D}" dt="2019-10-23T18:44:30.716" v="38" actId="2696"/>
        <pc:sldMkLst>
          <pc:docMk/>
          <pc:sldMk cId="2886450468" sldId="271"/>
        </pc:sldMkLst>
      </pc:sldChg>
      <pc:sldChg chg="add modTransition setBg">
        <pc:chgData name="Michael Staib" userId="9e189bf0-3865-41a0-a258-38372a7f911d" providerId="ADAL" clId="{AC8669E0-6F2C-7540-AF33-EF2888A1D57D}" dt="2019-10-23T18:48:32.199" v="92"/>
        <pc:sldMkLst>
          <pc:docMk/>
          <pc:sldMk cId="391274301" sldId="280"/>
        </pc:sldMkLst>
      </pc:sldChg>
      <pc:sldChg chg="del modTransition">
        <pc:chgData name="Michael Staib" userId="9e189bf0-3865-41a0-a258-38372a7f911d" providerId="ADAL" clId="{AC8669E0-6F2C-7540-AF33-EF2888A1D57D}" dt="2019-10-23T18:44:31.064" v="67" actId="2696"/>
        <pc:sldMkLst>
          <pc:docMk/>
          <pc:sldMk cId="541579719" sldId="280"/>
        </pc:sldMkLst>
      </pc:sldChg>
      <pc:sldChg chg="del modTransition">
        <pc:chgData name="Michael Staib" userId="9e189bf0-3865-41a0-a258-38372a7f911d" providerId="ADAL" clId="{AC8669E0-6F2C-7540-AF33-EF2888A1D57D}" dt="2019-10-23T18:44:30.678" v="37" actId="2696"/>
        <pc:sldMkLst>
          <pc:docMk/>
          <pc:sldMk cId="641669061" sldId="28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573513018" sldId="281"/>
        </pc:sldMkLst>
      </pc:sldChg>
      <pc:sldChg chg="del modTransition">
        <pc:chgData name="Michael Staib" userId="9e189bf0-3865-41a0-a258-38372a7f911d" providerId="ADAL" clId="{AC8669E0-6F2C-7540-AF33-EF2888A1D57D}" dt="2019-10-23T18:44:30.737" v="39" actId="2696"/>
        <pc:sldMkLst>
          <pc:docMk/>
          <pc:sldMk cId="880742863" sldId="282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700677017" sldId="282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381960238" sldId="283"/>
        </pc:sldMkLst>
      </pc:sldChg>
      <pc:sldChg chg="del modTransition">
        <pc:chgData name="Michael Staib" userId="9e189bf0-3865-41a0-a258-38372a7f911d" providerId="ADAL" clId="{AC8669E0-6F2C-7540-AF33-EF2888A1D57D}" dt="2019-10-23T18:44:30.795" v="42" actId="2696"/>
        <pc:sldMkLst>
          <pc:docMk/>
          <pc:sldMk cId="3464226268" sldId="28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711683735" sldId="285"/>
        </pc:sldMkLst>
      </pc:sldChg>
      <pc:sldChg chg="del modTransition">
        <pc:chgData name="Michael Staib" userId="9e189bf0-3865-41a0-a258-38372a7f911d" providerId="ADAL" clId="{AC8669E0-6F2C-7540-AF33-EF2888A1D57D}" dt="2019-10-23T18:44:30.772" v="41" actId="2696"/>
        <pc:sldMkLst>
          <pc:docMk/>
          <pc:sldMk cId="3254680452" sldId="28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181558374" sldId="286"/>
        </pc:sldMkLst>
      </pc:sldChg>
      <pc:sldChg chg="del modTransition">
        <pc:chgData name="Michael Staib" userId="9e189bf0-3865-41a0-a258-38372a7f911d" providerId="ADAL" clId="{AC8669E0-6F2C-7540-AF33-EF2888A1D57D}" dt="2019-10-23T18:44:30.819" v="44" actId="2696"/>
        <pc:sldMkLst>
          <pc:docMk/>
          <pc:sldMk cId="4024974829" sldId="286"/>
        </pc:sldMkLst>
      </pc:sldChg>
      <pc:sldChg chg="del modTransition">
        <pc:chgData name="Michael Staib" userId="9e189bf0-3865-41a0-a258-38372a7f911d" providerId="ADAL" clId="{AC8669E0-6F2C-7540-AF33-EF2888A1D57D}" dt="2019-10-23T18:44:30.813" v="43" actId="2696"/>
        <pc:sldMkLst>
          <pc:docMk/>
          <pc:sldMk cId="160394161" sldId="287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267223455" sldId="287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441505073" sldId="288"/>
        </pc:sldMkLst>
      </pc:sldChg>
      <pc:sldChg chg="del modTransition">
        <pc:chgData name="Michael Staib" userId="9e189bf0-3865-41a0-a258-38372a7f911d" providerId="ADAL" clId="{AC8669E0-6F2C-7540-AF33-EF2888A1D57D}" dt="2019-10-23T18:44:30.845" v="48" actId="2696"/>
        <pc:sldMkLst>
          <pc:docMk/>
          <pc:sldMk cId="2664463206" sldId="288"/>
        </pc:sldMkLst>
      </pc:sldChg>
      <pc:sldChg chg="del modTransition">
        <pc:chgData name="Michael Staib" userId="9e189bf0-3865-41a0-a258-38372a7f911d" providerId="ADAL" clId="{AC8669E0-6F2C-7540-AF33-EF2888A1D57D}" dt="2019-10-23T18:44:30.868" v="50" actId="2696"/>
        <pc:sldMkLst>
          <pc:docMk/>
          <pc:sldMk cId="2328012738" sldId="290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694744149" sldId="290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776981385" sldId="292"/>
        </pc:sldMkLst>
      </pc:sldChg>
      <pc:sldChg chg="del modTransition">
        <pc:chgData name="Michael Staib" userId="9e189bf0-3865-41a0-a258-38372a7f911d" providerId="ADAL" clId="{AC8669E0-6F2C-7540-AF33-EF2888A1D57D}" dt="2019-10-23T18:44:30.900" v="53" actId="2696"/>
        <pc:sldMkLst>
          <pc:docMk/>
          <pc:sldMk cId="1881224621" sldId="292"/>
        </pc:sldMkLst>
      </pc:sldChg>
      <pc:sldChg chg="del modTransition">
        <pc:chgData name="Michael Staib" userId="9e189bf0-3865-41a0-a258-38372a7f911d" providerId="ADAL" clId="{AC8669E0-6F2C-7540-AF33-EF2888A1D57D}" dt="2019-10-23T18:44:30.875" v="51" actId="2696"/>
        <pc:sldMkLst>
          <pc:docMk/>
          <pc:sldMk cId="2978368570" sldId="29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049678082" sldId="29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311771919" sldId="295"/>
        </pc:sldMkLst>
      </pc:sldChg>
      <pc:sldChg chg="del modTransition">
        <pc:chgData name="Michael Staib" userId="9e189bf0-3865-41a0-a258-38372a7f911d" providerId="ADAL" clId="{AC8669E0-6F2C-7540-AF33-EF2888A1D57D}" dt="2019-10-23T18:44:30.908" v="54" actId="2696"/>
        <pc:sldMkLst>
          <pc:docMk/>
          <pc:sldMk cId="2459074104" sldId="29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027123108" sldId="298"/>
        </pc:sldMkLst>
      </pc:sldChg>
      <pc:sldChg chg="del modTransition">
        <pc:chgData name="Michael Staib" userId="9e189bf0-3865-41a0-a258-38372a7f911d" providerId="ADAL" clId="{AC8669E0-6F2C-7540-AF33-EF2888A1D57D}" dt="2019-10-23T18:44:30.883" v="52" actId="2696"/>
        <pc:sldMkLst>
          <pc:docMk/>
          <pc:sldMk cId="2791319485" sldId="298"/>
        </pc:sldMkLst>
      </pc:sldChg>
      <pc:sldChg chg="del modTransition">
        <pc:chgData name="Michael Staib" userId="9e189bf0-3865-41a0-a258-38372a7f911d" providerId="ADAL" clId="{AC8669E0-6F2C-7540-AF33-EF2888A1D57D}" dt="2019-10-23T18:44:31.166" v="73" actId="2696"/>
        <pc:sldMkLst>
          <pc:docMk/>
          <pc:sldMk cId="639770295" sldId="29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301184285" sldId="299"/>
        </pc:sldMkLst>
      </pc:sldChg>
      <pc:sldChg chg="del modTransition">
        <pc:chgData name="Michael Staib" userId="9e189bf0-3865-41a0-a258-38372a7f911d" providerId="ADAL" clId="{AC8669E0-6F2C-7540-AF33-EF2888A1D57D}" dt="2019-10-23T18:44:30.861" v="49" actId="2696"/>
        <pc:sldMkLst>
          <pc:docMk/>
          <pc:sldMk cId="2889402111" sldId="30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957697058" sldId="30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059130063" sldId="305"/>
        </pc:sldMkLst>
      </pc:sldChg>
      <pc:sldChg chg="del modTransition">
        <pc:chgData name="Michael Staib" userId="9e189bf0-3865-41a0-a258-38372a7f911d" providerId="ADAL" clId="{AC8669E0-6F2C-7540-AF33-EF2888A1D57D}" dt="2019-10-23T18:44:30.952" v="56" actId="2696"/>
        <pc:sldMkLst>
          <pc:docMk/>
          <pc:sldMk cId="4068505317" sldId="305"/>
        </pc:sldMkLst>
      </pc:sldChg>
      <pc:sldChg chg="del modTransition">
        <pc:chgData name="Michael Staib" userId="9e189bf0-3865-41a0-a258-38372a7f911d" providerId="ADAL" clId="{AC8669E0-6F2C-7540-AF33-EF2888A1D57D}" dt="2019-10-23T18:44:31.118" v="69" actId="2696"/>
        <pc:sldMkLst>
          <pc:docMk/>
          <pc:sldMk cId="3072920372" sldId="31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879641307" sldId="311"/>
        </pc:sldMkLst>
      </pc:sldChg>
      <pc:sldChg chg="add del modTransition">
        <pc:chgData name="Michael Staib" userId="9e189bf0-3865-41a0-a258-38372a7f911d" providerId="ADAL" clId="{AC8669E0-6F2C-7540-AF33-EF2888A1D57D}" dt="2019-10-23T18:51:28.759" v="102" actId="2696"/>
        <pc:sldMkLst>
          <pc:docMk/>
          <pc:sldMk cId="1613575480" sldId="312"/>
        </pc:sldMkLst>
      </pc:sldChg>
      <pc:sldChg chg="del">
        <pc:chgData name="Michael Staib" userId="9e189bf0-3865-41a0-a258-38372a7f911d" providerId="ADAL" clId="{AC8669E0-6F2C-7540-AF33-EF2888A1D57D}" dt="2019-10-23T17:59:12.818" v="13" actId="2696"/>
        <pc:sldMkLst>
          <pc:docMk/>
          <pc:sldMk cId="3743551256" sldId="312"/>
        </pc:sldMkLst>
      </pc:sldChg>
      <pc:sldChg chg="del">
        <pc:chgData name="Michael Staib" userId="9e189bf0-3865-41a0-a258-38372a7f911d" providerId="ADAL" clId="{AC8669E0-6F2C-7540-AF33-EF2888A1D57D}" dt="2019-10-23T17:59:12.828" v="14" actId="2696"/>
        <pc:sldMkLst>
          <pc:docMk/>
          <pc:sldMk cId="1763790057" sldId="313"/>
        </pc:sldMkLst>
      </pc:sldChg>
      <pc:sldChg chg="add del modTransition">
        <pc:chgData name="Michael Staib" userId="9e189bf0-3865-41a0-a258-38372a7f911d" providerId="ADAL" clId="{AC8669E0-6F2C-7540-AF33-EF2888A1D57D}" dt="2019-10-23T18:51:28.765" v="103" actId="2696"/>
        <pc:sldMkLst>
          <pc:docMk/>
          <pc:sldMk cId="2334235373" sldId="313"/>
        </pc:sldMkLst>
      </pc:sldChg>
      <pc:sldChg chg="del">
        <pc:chgData name="Michael Staib" userId="9e189bf0-3865-41a0-a258-38372a7f911d" providerId="ADAL" clId="{AC8669E0-6F2C-7540-AF33-EF2888A1D57D}" dt="2019-10-23T17:59:12.848" v="16" actId="2696"/>
        <pc:sldMkLst>
          <pc:docMk/>
          <pc:sldMk cId="1153648214" sldId="315"/>
        </pc:sldMkLst>
      </pc:sldChg>
      <pc:sldChg chg="add del modTransition">
        <pc:chgData name="Michael Staib" userId="9e189bf0-3865-41a0-a258-38372a7f911d" providerId="ADAL" clId="{AC8669E0-6F2C-7540-AF33-EF2888A1D57D}" dt="2019-10-23T18:51:28.778" v="105" actId="2696"/>
        <pc:sldMkLst>
          <pc:docMk/>
          <pc:sldMk cId="3227809739" sldId="315"/>
        </pc:sldMkLst>
      </pc:sldChg>
      <pc:sldChg chg="del">
        <pc:chgData name="Michael Staib" userId="9e189bf0-3865-41a0-a258-38372a7f911d" providerId="ADAL" clId="{AC8669E0-6F2C-7540-AF33-EF2888A1D57D}" dt="2019-10-23T17:59:12.858" v="17" actId="2696"/>
        <pc:sldMkLst>
          <pc:docMk/>
          <pc:sldMk cId="1432892061" sldId="316"/>
        </pc:sldMkLst>
      </pc:sldChg>
      <pc:sldChg chg="add del modTransition">
        <pc:chgData name="Michael Staib" userId="9e189bf0-3865-41a0-a258-38372a7f911d" providerId="ADAL" clId="{AC8669E0-6F2C-7540-AF33-EF2888A1D57D}" dt="2019-10-23T18:51:28.785" v="106" actId="2696"/>
        <pc:sldMkLst>
          <pc:docMk/>
          <pc:sldMk cId="1942980039" sldId="316"/>
        </pc:sldMkLst>
      </pc:sldChg>
      <pc:sldChg chg="del">
        <pc:chgData name="Michael Staib" userId="9e189bf0-3865-41a0-a258-38372a7f911d" providerId="ADAL" clId="{AC8669E0-6F2C-7540-AF33-EF2888A1D57D}" dt="2019-10-23T17:59:12.747" v="7" actId="2696"/>
        <pc:sldMkLst>
          <pc:docMk/>
          <pc:sldMk cId="513386421" sldId="318"/>
        </pc:sldMkLst>
      </pc:sldChg>
      <pc:sldChg chg="add del modTransition">
        <pc:chgData name="Michael Staib" userId="9e189bf0-3865-41a0-a258-38372a7f911d" providerId="ADAL" clId="{AC8669E0-6F2C-7540-AF33-EF2888A1D57D}" dt="2019-10-23T18:51:28.709" v="96" actId="2696"/>
        <pc:sldMkLst>
          <pc:docMk/>
          <pc:sldMk cId="1866379654" sldId="318"/>
        </pc:sldMkLst>
      </pc:sldChg>
      <pc:sldChg chg="add del modTransition">
        <pc:chgData name="Michael Staib" userId="9e189bf0-3865-41a0-a258-38372a7f911d" providerId="ADAL" clId="{AC8669E0-6F2C-7540-AF33-EF2888A1D57D}" dt="2019-10-23T18:51:28.721" v="97" actId="2696"/>
        <pc:sldMkLst>
          <pc:docMk/>
          <pc:sldMk cId="1457107540" sldId="319"/>
        </pc:sldMkLst>
      </pc:sldChg>
      <pc:sldChg chg="del">
        <pc:chgData name="Michael Staib" userId="9e189bf0-3865-41a0-a258-38372a7f911d" providerId="ADAL" clId="{AC8669E0-6F2C-7540-AF33-EF2888A1D57D}" dt="2019-10-23T17:59:12.761" v="8" actId="2696"/>
        <pc:sldMkLst>
          <pc:docMk/>
          <pc:sldMk cId="2039116690" sldId="319"/>
        </pc:sldMkLst>
      </pc:sldChg>
      <pc:sldChg chg="add del modTransition">
        <pc:chgData name="Michael Staib" userId="9e189bf0-3865-41a0-a258-38372a7f911d" providerId="ADAL" clId="{AC8669E0-6F2C-7540-AF33-EF2888A1D57D}" dt="2019-10-23T18:51:28.733" v="98" actId="2696"/>
        <pc:sldMkLst>
          <pc:docMk/>
          <pc:sldMk cId="337842905" sldId="320"/>
        </pc:sldMkLst>
      </pc:sldChg>
      <pc:sldChg chg="del">
        <pc:chgData name="Michael Staib" userId="9e189bf0-3865-41a0-a258-38372a7f911d" providerId="ADAL" clId="{AC8669E0-6F2C-7540-AF33-EF2888A1D57D}" dt="2019-10-23T17:59:12.778" v="9" actId="2696"/>
        <pc:sldMkLst>
          <pc:docMk/>
          <pc:sldMk cId="3139490911" sldId="320"/>
        </pc:sldMkLst>
      </pc:sldChg>
      <pc:sldChg chg="add del modTransition">
        <pc:chgData name="Michael Staib" userId="9e189bf0-3865-41a0-a258-38372a7f911d" providerId="ADAL" clId="{AC8669E0-6F2C-7540-AF33-EF2888A1D57D}" dt="2019-10-23T18:51:28.739" v="99" actId="2696"/>
        <pc:sldMkLst>
          <pc:docMk/>
          <pc:sldMk cId="344338465" sldId="321"/>
        </pc:sldMkLst>
      </pc:sldChg>
      <pc:sldChg chg="del">
        <pc:chgData name="Michael Staib" userId="9e189bf0-3865-41a0-a258-38372a7f911d" providerId="ADAL" clId="{AC8669E0-6F2C-7540-AF33-EF2888A1D57D}" dt="2019-10-23T17:59:12.787" v="10" actId="2696"/>
        <pc:sldMkLst>
          <pc:docMk/>
          <pc:sldMk cId="1422375652" sldId="321"/>
        </pc:sldMkLst>
      </pc:sldChg>
      <pc:sldChg chg="del">
        <pc:chgData name="Michael Staib" userId="9e189bf0-3865-41a0-a258-38372a7f911d" providerId="ADAL" clId="{AC8669E0-6F2C-7540-AF33-EF2888A1D57D}" dt="2019-10-23T17:59:12.938" v="24" actId="2696"/>
        <pc:sldMkLst>
          <pc:docMk/>
          <pc:sldMk cId="2668757090" sldId="329"/>
        </pc:sldMkLst>
      </pc:sldChg>
      <pc:sldChg chg="add del modTransition">
        <pc:chgData name="Michael Staib" userId="9e189bf0-3865-41a0-a258-38372a7f911d" providerId="ADAL" clId="{AC8669E0-6F2C-7540-AF33-EF2888A1D57D}" dt="2019-10-23T18:51:28.839" v="113" actId="2696"/>
        <pc:sldMkLst>
          <pc:docMk/>
          <pc:sldMk cId="3071139299" sldId="329"/>
        </pc:sldMkLst>
      </pc:sldChg>
      <pc:sldChg chg="add del modTransition">
        <pc:chgData name="Michael Staib" userId="9e189bf0-3865-41a0-a258-38372a7f911d" providerId="ADAL" clId="{AC8669E0-6F2C-7540-AF33-EF2888A1D57D}" dt="2019-10-23T18:51:28.845" v="114" actId="2696"/>
        <pc:sldMkLst>
          <pc:docMk/>
          <pc:sldMk cId="3704416500" sldId="332"/>
        </pc:sldMkLst>
      </pc:sldChg>
      <pc:sldChg chg="del">
        <pc:chgData name="Michael Staib" userId="9e189bf0-3865-41a0-a258-38372a7f911d" providerId="ADAL" clId="{AC8669E0-6F2C-7540-AF33-EF2888A1D57D}" dt="2019-10-23T17:59:12.946" v="25" actId="2696"/>
        <pc:sldMkLst>
          <pc:docMk/>
          <pc:sldMk cId="4283573305" sldId="332"/>
        </pc:sldMkLst>
      </pc:sldChg>
      <pc:sldChg chg="del ord modTransition">
        <pc:chgData name="Michael Staib" userId="9e189bf0-3865-41a0-a258-38372a7f911d" providerId="ADAL" clId="{AC8669E0-6F2C-7540-AF33-EF2888A1D57D}" dt="2019-10-23T18:44:31.139" v="71" actId="2696"/>
        <pc:sldMkLst>
          <pc:docMk/>
          <pc:sldMk cId="2610125805" sldId="33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986423018" sldId="333"/>
        </pc:sldMkLst>
      </pc:sldChg>
      <pc:sldChg chg="del">
        <pc:chgData name="Michael Staib" userId="9e189bf0-3865-41a0-a258-38372a7f911d" providerId="ADAL" clId="{AC8669E0-6F2C-7540-AF33-EF2888A1D57D}" dt="2019-10-23T17:59:12.838" v="15" actId="2696"/>
        <pc:sldMkLst>
          <pc:docMk/>
          <pc:sldMk cId="987428490" sldId="335"/>
        </pc:sldMkLst>
      </pc:sldChg>
      <pc:sldChg chg="add del modTransition">
        <pc:chgData name="Michael Staib" userId="9e189bf0-3865-41a0-a258-38372a7f911d" providerId="ADAL" clId="{AC8669E0-6F2C-7540-AF33-EF2888A1D57D}" dt="2019-10-23T18:51:28.771" v="104" actId="2696"/>
        <pc:sldMkLst>
          <pc:docMk/>
          <pc:sldMk cId="2524441242" sldId="33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138725954" sldId="336"/>
        </pc:sldMkLst>
      </pc:sldChg>
      <pc:sldChg chg="del modTransition">
        <pc:chgData name="Michael Staib" userId="9e189bf0-3865-41a0-a258-38372a7f911d" providerId="ADAL" clId="{AC8669E0-6F2C-7540-AF33-EF2888A1D57D}" dt="2019-10-23T18:44:31.004" v="61" actId="2696"/>
        <pc:sldMkLst>
          <pc:docMk/>
          <pc:sldMk cId="2688826452" sldId="336"/>
        </pc:sldMkLst>
      </pc:sldChg>
      <pc:sldChg chg="del modTransition">
        <pc:chgData name="Michael Staib" userId="9e189bf0-3865-41a0-a258-38372a7f911d" providerId="ADAL" clId="{AC8669E0-6F2C-7540-AF33-EF2888A1D57D}" dt="2019-10-23T18:44:30.963" v="57" actId="2696"/>
        <pc:sldMkLst>
          <pc:docMk/>
          <pc:sldMk cId="3672165353" sldId="33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4250669260" sldId="339"/>
        </pc:sldMkLst>
      </pc:sldChg>
      <pc:sldChg chg="del modTransition">
        <pc:chgData name="Michael Staib" userId="9e189bf0-3865-41a0-a258-38372a7f911d" providerId="ADAL" clId="{AC8669E0-6F2C-7540-AF33-EF2888A1D57D}" dt="2019-10-23T18:44:30.971" v="58" actId="2696"/>
        <pc:sldMkLst>
          <pc:docMk/>
          <pc:sldMk cId="1718354040" sldId="34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4181089032" sldId="34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211933393" sldId="342"/>
        </pc:sldMkLst>
      </pc:sldChg>
      <pc:sldChg chg="del ord modTransition">
        <pc:chgData name="Michael Staib" userId="9e189bf0-3865-41a0-a258-38372a7f911d" providerId="ADAL" clId="{AC8669E0-6F2C-7540-AF33-EF2888A1D57D}" dt="2019-10-23T18:44:30.921" v="55" actId="2696"/>
        <pc:sldMkLst>
          <pc:docMk/>
          <pc:sldMk cId="3429556849" sldId="342"/>
        </pc:sldMkLst>
      </pc:sldChg>
      <pc:sldChg chg="del modTransition">
        <pc:chgData name="Michael Staib" userId="9e189bf0-3865-41a0-a258-38372a7f911d" providerId="ADAL" clId="{AC8669E0-6F2C-7540-AF33-EF2888A1D57D}" dt="2019-10-23T18:44:30.977" v="59" actId="2696"/>
        <pc:sldMkLst>
          <pc:docMk/>
          <pc:sldMk cId="481728134" sldId="343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535378540" sldId="343"/>
        </pc:sldMkLst>
      </pc:sldChg>
      <pc:sldChg chg="del modTransition">
        <pc:chgData name="Michael Staib" userId="9e189bf0-3865-41a0-a258-38372a7f911d" providerId="ADAL" clId="{AC8669E0-6F2C-7540-AF33-EF2888A1D57D}" dt="2019-10-23T18:44:31.010" v="62" actId="2696"/>
        <pc:sldMkLst>
          <pc:docMk/>
          <pc:sldMk cId="368704811" sldId="344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142464869" sldId="344"/>
        </pc:sldMkLst>
      </pc:sldChg>
      <pc:sldChg chg="add del modTransition">
        <pc:chgData name="Michael Staib" userId="9e189bf0-3865-41a0-a258-38372a7f911d" providerId="ADAL" clId="{AC8669E0-6F2C-7540-AF33-EF2888A1D57D}" dt="2019-10-23T18:51:28.683" v="94" actId="2696"/>
        <pc:sldMkLst>
          <pc:docMk/>
          <pc:sldMk cId="2117720257" sldId="345"/>
        </pc:sldMkLst>
      </pc:sldChg>
      <pc:sldChg chg="del">
        <pc:chgData name="Michael Staib" userId="9e189bf0-3865-41a0-a258-38372a7f911d" providerId="ADAL" clId="{AC8669E0-6F2C-7540-AF33-EF2888A1D57D}" dt="2019-10-23T17:59:12.715" v="5" actId="2696"/>
        <pc:sldMkLst>
          <pc:docMk/>
          <pc:sldMk cId="4074861796" sldId="345"/>
        </pc:sldMkLst>
      </pc:sldChg>
      <pc:sldChg chg="add del modTransition">
        <pc:chgData name="Michael Staib" userId="9e189bf0-3865-41a0-a258-38372a7f911d" providerId="ADAL" clId="{AC8669E0-6F2C-7540-AF33-EF2888A1D57D}" dt="2019-10-23T18:51:28.792" v="107" actId="2696"/>
        <pc:sldMkLst>
          <pc:docMk/>
          <pc:sldMk cId="1997364894" sldId="346"/>
        </pc:sldMkLst>
      </pc:sldChg>
      <pc:sldChg chg="del">
        <pc:chgData name="Michael Staib" userId="9e189bf0-3865-41a0-a258-38372a7f911d" providerId="ADAL" clId="{AC8669E0-6F2C-7540-AF33-EF2888A1D57D}" dt="2019-10-23T17:59:12.869" v="18" actId="2696"/>
        <pc:sldMkLst>
          <pc:docMk/>
          <pc:sldMk cId="2884960079" sldId="346"/>
        </pc:sldMkLst>
      </pc:sldChg>
      <pc:sldChg chg="add del modTransition">
        <pc:chgData name="Michael Staib" userId="9e189bf0-3865-41a0-a258-38372a7f911d" providerId="ADAL" clId="{AC8669E0-6F2C-7540-AF33-EF2888A1D57D}" dt="2019-10-23T18:51:28.696" v="95" actId="2696"/>
        <pc:sldMkLst>
          <pc:docMk/>
          <pc:sldMk cId="3388993335" sldId="347"/>
        </pc:sldMkLst>
      </pc:sldChg>
      <pc:sldChg chg="del">
        <pc:chgData name="Michael Staib" userId="9e189bf0-3865-41a0-a258-38372a7f911d" providerId="ADAL" clId="{AC8669E0-6F2C-7540-AF33-EF2888A1D57D}" dt="2019-10-23T17:59:12.731" v="6" actId="2696"/>
        <pc:sldMkLst>
          <pc:docMk/>
          <pc:sldMk cId="3602809953" sldId="347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640976996" sldId="349"/>
        </pc:sldMkLst>
      </pc:sldChg>
      <pc:sldChg chg="del modTransition">
        <pc:chgData name="Michael Staib" userId="9e189bf0-3865-41a0-a258-38372a7f911d" providerId="ADAL" clId="{AC8669E0-6F2C-7540-AF33-EF2888A1D57D}" dt="2019-10-23T18:44:31.097" v="68" actId="2696"/>
        <pc:sldMkLst>
          <pc:docMk/>
          <pc:sldMk cId="2023537799" sldId="349"/>
        </pc:sldMkLst>
      </pc:sldChg>
      <pc:sldChg chg="add del modTransition">
        <pc:chgData name="Michael Staib" userId="9e189bf0-3865-41a0-a258-38372a7f911d" providerId="ADAL" clId="{AC8669E0-6F2C-7540-AF33-EF2888A1D57D}" dt="2019-10-23T18:51:28.850" v="115" actId="2696"/>
        <pc:sldMkLst>
          <pc:docMk/>
          <pc:sldMk cId="16398335" sldId="350"/>
        </pc:sldMkLst>
      </pc:sldChg>
      <pc:sldChg chg="del">
        <pc:chgData name="Michael Staib" userId="9e189bf0-3865-41a0-a258-38372a7f911d" providerId="ADAL" clId="{AC8669E0-6F2C-7540-AF33-EF2888A1D57D}" dt="2019-10-23T17:59:12.953" v="26" actId="2696"/>
        <pc:sldMkLst>
          <pc:docMk/>
          <pc:sldMk cId="1835117656" sldId="350"/>
        </pc:sldMkLst>
      </pc:sldChg>
      <pc:sldChg chg="del">
        <pc:chgData name="Michael Staib" userId="9e189bf0-3865-41a0-a258-38372a7f911d" providerId="ADAL" clId="{AC8669E0-6F2C-7540-AF33-EF2888A1D57D}" dt="2019-10-23T17:59:12.797" v="11" actId="2696"/>
        <pc:sldMkLst>
          <pc:docMk/>
          <pc:sldMk cId="1001231200" sldId="351"/>
        </pc:sldMkLst>
      </pc:sldChg>
      <pc:sldChg chg="add del modTransition">
        <pc:chgData name="Michael Staib" userId="9e189bf0-3865-41a0-a258-38372a7f911d" providerId="ADAL" clId="{AC8669E0-6F2C-7540-AF33-EF2888A1D57D}" dt="2019-10-23T18:51:28.746" v="100" actId="2696"/>
        <pc:sldMkLst>
          <pc:docMk/>
          <pc:sldMk cId="2562537459" sldId="351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632043619" sldId="352"/>
        </pc:sldMkLst>
      </pc:sldChg>
      <pc:sldChg chg="del ord modTransition">
        <pc:chgData name="Michael Staib" userId="9e189bf0-3865-41a0-a258-38372a7f911d" providerId="ADAL" clId="{AC8669E0-6F2C-7540-AF33-EF2888A1D57D}" dt="2019-10-23T18:44:31.146" v="72" actId="2696"/>
        <pc:sldMkLst>
          <pc:docMk/>
          <pc:sldMk cId="2566818667" sldId="352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610953337" sldId="353"/>
        </pc:sldMkLst>
      </pc:sldChg>
      <pc:sldChg chg="del modTransition">
        <pc:chgData name="Michael Staib" userId="9e189bf0-3865-41a0-a258-38372a7f911d" providerId="ADAL" clId="{AC8669E0-6F2C-7540-AF33-EF2888A1D57D}" dt="2019-10-23T18:44:30.832" v="46" actId="2696"/>
        <pc:sldMkLst>
          <pc:docMk/>
          <pc:sldMk cId="1327732394" sldId="353"/>
        </pc:sldMkLst>
      </pc:sldChg>
      <pc:sldChg chg="del modTransition">
        <pc:chgData name="Michael Staib" userId="9e189bf0-3865-41a0-a258-38372a7f911d" providerId="ADAL" clId="{AC8669E0-6F2C-7540-AF33-EF2888A1D57D}" dt="2019-10-23T18:44:31.177" v="74" actId="2696"/>
        <pc:sldMkLst>
          <pc:docMk/>
          <pc:sldMk cId="1702466756" sldId="354"/>
        </pc:sldMkLst>
      </pc:sldChg>
      <pc:sldChg chg="addSp delSp modSp add modTransition modAnim">
        <pc:chgData name="Michael Staib" userId="9e189bf0-3865-41a0-a258-38372a7f911d" providerId="ADAL" clId="{AC8669E0-6F2C-7540-AF33-EF2888A1D57D}" dt="2019-10-23T19:00:42.284" v="138"/>
        <pc:sldMkLst>
          <pc:docMk/>
          <pc:sldMk cId="2772430463" sldId="354"/>
        </pc:sldMkLst>
        <pc:picChg chg="add del mod">
          <ac:chgData name="Michael Staib" userId="9e189bf0-3865-41a0-a258-38372a7f911d" providerId="ADAL" clId="{AC8669E0-6F2C-7540-AF33-EF2888A1D57D}" dt="2019-10-23T18:47:41.204" v="87" actId="478"/>
          <ac:picMkLst>
            <pc:docMk/>
            <pc:sldMk cId="2772430463" sldId="354"/>
            <ac:picMk id="24" creationId="{779E6F45-88AB-D240-A7D9-DD1ACAEFA3CE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1.131" v="70" actId="2696"/>
        <pc:sldMkLst>
          <pc:docMk/>
          <pc:sldMk cId="1632113409" sldId="35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4179633224" sldId="355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004476807" sldId="356"/>
        </pc:sldMkLst>
      </pc:sldChg>
      <pc:sldChg chg="del modTransition">
        <pc:chgData name="Michael Staib" userId="9e189bf0-3865-41a0-a258-38372a7f911d" providerId="ADAL" clId="{AC8669E0-6F2C-7540-AF33-EF2888A1D57D}" dt="2019-10-23T18:44:30.996" v="60" actId="2696"/>
        <pc:sldMkLst>
          <pc:docMk/>
          <pc:sldMk cId="2261061026" sldId="356"/>
        </pc:sldMkLst>
      </pc:sldChg>
      <pc:sldChg chg="del">
        <pc:chgData name="Michael Staib" userId="9e189bf0-3865-41a0-a258-38372a7f911d" providerId="ADAL" clId="{AC8669E0-6F2C-7540-AF33-EF2888A1D57D}" dt="2019-10-23T17:59:12.880" v="19" actId="2696"/>
        <pc:sldMkLst>
          <pc:docMk/>
          <pc:sldMk cId="2992162745" sldId="357"/>
        </pc:sldMkLst>
      </pc:sldChg>
      <pc:sldChg chg="add del modTransition">
        <pc:chgData name="Michael Staib" userId="9e189bf0-3865-41a0-a258-38372a7f911d" providerId="ADAL" clId="{AC8669E0-6F2C-7540-AF33-EF2888A1D57D}" dt="2019-10-23T18:51:28.798" v="108" actId="2696"/>
        <pc:sldMkLst>
          <pc:docMk/>
          <pc:sldMk cId="3603185461" sldId="357"/>
        </pc:sldMkLst>
      </pc:sldChg>
      <pc:sldChg chg="add del modTransition">
        <pc:chgData name="Michael Staib" userId="9e189bf0-3865-41a0-a258-38372a7f911d" providerId="ADAL" clId="{AC8669E0-6F2C-7540-AF33-EF2888A1D57D}" dt="2019-10-23T18:51:28.805" v="109" actId="2696"/>
        <pc:sldMkLst>
          <pc:docMk/>
          <pc:sldMk cId="3438699603" sldId="358"/>
        </pc:sldMkLst>
      </pc:sldChg>
      <pc:sldChg chg="del">
        <pc:chgData name="Michael Staib" userId="9e189bf0-3865-41a0-a258-38372a7f911d" providerId="ADAL" clId="{AC8669E0-6F2C-7540-AF33-EF2888A1D57D}" dt="2019-10-23T17:59:12.890" v="20" actId="2696"/>
        <pc:sldMkLst>
          <pc:docMk/>
          <pc:sldMk cId="3948468378" sldId="358"/>
        </pc:sldMkLst>
      </pc:sldChg>
      <pc:sldChg chg="del">
        <pc:chgData name="Michael Staib" userId="9e189bf0-3865-41a0-a258-38372a7f911d" providerId="ADAL" clId="{AC8669E0-6F2C-7540-AF33-EF2888A1D57D}" dt="2019-10-23T17:59:12.899" v="21" actId="2696"/>
        <pc:sldMkLst>
          <pc:docMk/>
          <pc:sldMk cId="179775574" sldId="359"/>
        </pc:sldMkLst>
      </pc:sldChg>
      <pc:sldChg chg="add del modTransition">
        <pc:chgData name="Michael Staib" userId="9e189bf0-3865-41a0-a258-38372a7f911d" providerId="ADAL" clId="{AC8669E0-6F2C-7540-AF33-EF2888A1D57D}" dt="2019-10-23T18:51:28.812" v="110" actId="2696"/>
        <pc:sldMkLst>
          <pc:docMk/>
          <pc:sldMk cId="2566365594" sldId="359"/>
        </pc:sldMkLst>
      </pc:sldChg>
      <pc:sldChg chg="add del modTransition">
        <pc:chgData name="Michael Staib" userId="9e189bf0-3865-41a0-a258-38372a7f911d" providerId="ADAL" clId="{AC8669E0-6F2C-7540-AF33-EF2888A1D57D}" dt="2019-10-23T18:51:28.818" v="111" actId="2696"/>
        <pc:sldMkLst>
          <pc:docMk/>
          <pc:sldMk cId="1531947170" sldId="360"/>
        </pc:sldMkLst>
      </pc:sldChg>
      <pc:sldChg chg="del">
        <pc:chgData name="Michael Staib" userId="9e189bf0-3865-41a0-a258-38372a7f911d" providerId="ADAL" clId="{AC8669E0-6F2C-7540-AF33-EF2888A1D57D}" dt="2019-10-23T17:59:12.908" v="22" actId="2696"/>
        <pc:sldMkLst>
          <pc:docMk/>
          <pc:sldMk cId="2615482997" sldId="360"/>
        </pc:sldMkLst>
      </pc:sldChg>
      <pc:sldChg chg="add del modTransition">
        <pc:chgData name="Michael Staib" userId="9e189bf0-3865-41a0-a258-38372a7f911d" providerId="ADAL" clId="{AC8669E0-6F2C-7540-AF33-EF2888A1D57D}" dt="2019-10-23T18:51:28.828" v="112" actId="2696"/>
        <pc:sldMkLst>
          <pc:docMk/>
          <pc:sldMk cId="549380258" sldId="361"/>
        </pc:sldMkLst>
      </pc:sldChg>
      <pc:sldChg chg="del">
        <pc:chgData name="Michael Staib" userId="9e189bf0-3865-41a0-a258-38372a7f911d" providerId="ADAL" clId="{AC8669E0-6F2C-7540-AF33-EF2888A1D57D}" dt="2019-10-23T17:59:12.923" v="23" actId="2696"/>
        <pc:sldMkLst>
          <pc:docMk/>
          <pc:sldMk cId="4031217096" sldId="361"/>
        </pc:sldMkLst>
      </pc:sldChg>
      <pc:sldChg chg="addSp del modTransition">
        <pc:chgData name="Michael Staib" userId="9e189bf0-3865-41a0-a258-38372a7f911d" providerId="ADAL" clId="{AC8669E0-6F2C-7540-AF33-EF2888A1D57D}" dt="2019-10-23T18:44:31.033" v="64" actId="2696"/>
        <pc:sldMkLst>
          <pc:docMk/>
          <pc:sldMk cId="159822596" sldId="362"/>
        </pc:sldMkLst>
        <pc:picChg chg="add">
          <ac:chgData name="Michael Staib" userId="9e189bf0-3865-41a0-a258-38372a7f911d" providerId="ADAL" clId="{AC8669E0-6F2C-7540-AF33-EF2888A1D57D}" dt="2019-10-23T18:00:32.806" v="27"/>
          <ac:picMkLst>
            <pc:docMk/>
            <pc:sldMk cId="159822596" sldId="362"/>
            <ac:picMk id="3" creationId="{8BD9D808-9F61-434F-A1FD-5CA0F15A164C}"/>
          </ac:picMkLst>
        </pc:picChg>
      </pc:sldChg>
      <pc:sldChg chg="addSp add modTransition">
        <pc:chgData name="Michael Staib" userId="9e189bf0-3865-41a0-a258-38372a7f911d" providerId="ADAL" clId="{AC8669E0-6F2C-7540-AF33-EF2888A1D57D}" dt="2019-10-23T18:48:32.199" v="92"/>
        <pc:sldMkLst>
          <pc:docMk/>
          <pc:sldMk cId="3139743869" sldId="362"/>
        </pc:sldMkLst>
        <pc:picChg chg="add">
          <ac:chgData name="Michael Staib" userId="9e189bf0-3865-41a0-a258-38372a7f911d" providerId="ADAL" clId="{AC8669E0-6F2C-7540-AF33-EF2888A1D57D}" dt="2019-10-23T18:47:06.697" v="82"/>
          <ac:picMkLst>
            <pc:docMk/>
            <pc:sldMk cId="3139743869" sldId="362"/>
            <ac:picMk id="3" creationId="{C024B9FA-15D4-3B4B-9645-15421D7942A5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0.609" v="34" actId="2696"/>
        <pc:sldMkLst>
          <pc:docMk/>
          <pc:sldMk cId="2143862721" sldId="363"/>
        </pc:sldMkLst>
      </pc:sldChg>
      <pc:sldChg chg="addSp delSp modSp add modTransition delAnim modAnim">
        <pc:chgData name="Michael Staib" userId="9e189bf0-3865-41a0-a258-38372a7f911d" providerId="ADAL" clId="{AC8669E0-6F2C-7540-AF33-EF2888A1D57D}" dt="2019-10-23T18:56:31.402" v="132" actId="478"/>
        <pc:sldMkLst>
          <pc:docMk/>
          <pc:sldMk cId="2429696421" sldId="363"/>
        </pc:sldMkLst>
        <pc:picChg chg="add del mod">
          <ac:chgData name="Michael Staib" userId="9e189bf0-3865-41a0-a258-38372a7f911d" providerId="ADAL" clId="{AC8669E0-6F2C-7540-AF33-EF2888A1D57D}" dt="2019-10-23T18:56:31.402" v="132" actId="478"/>
          <ac:picMkLst>
            <pc:docMk/>
            <pc:sldMk cId="2429696421" sldId="363"/>
            <ac:picMk id="11" creationId="{02B7CDAD-995E-B645-8BFD-1824B89642E4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0.838" v="47" actId="2696"/>
        <pc:sldMkLst>
          <pc:docMk/>
          <pc:sldMk cId="2599457907" sldId="364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4030444445" sldId="364"/>
        </pc:sldMkLst>
      </pc:sldChg>
      <pc:sldChg chg="addSp delSp modSp add modTransition">
        <pc:chgData name="Michael Staib" userId="9e189bf0-3865-41a0-a258-38372a7f911d" providerId="ADAL" clId="{AC8669E0-6F2C-7540-AF33-EF2888A1D57D}" dt="2019-10-23T18:48:32.199" v="92"/>
        <pc:sldMkLst>
          <pc:docMk/>
          <pc:sldMk cId="208612790" sldId="365"/>
        </pc:sldMkLst>
        <pc:picChg chg="add del mod">
          <ac:chgData name="Michael Staib" userId="9e189bf0-3865-41a0-a258-38372a7f911d" providerId="ADAL" clId="{AC8669E0-6F2C-7540-AF33-EF2888A1D57D}" dt="2019-10-23T18:48:18.102" v="91" actId="478"/>
          <ac:picMkLst>
            <pc:docMk/>
            <pc:sldMk cId="208612790" sldId="365"/>
            <ac:picMk id="22" creationId="{211B5B28-D62B-2F4D-B594-01B3CF05398D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1.201" v="77" actId="2696"/>
        <pc:sldMkLst>
          <pc:docMk/>
          <pc:sldMk cId="3285378016" sldId="365"/>
        </pc:sldMkLst>
      </pc:sldChg>
      <pc:sldChg chg="addSp add modTransition">
        <pc:chgData name="Michael Staib" userId="9e189bf0-3865-41a0-a258-38372a7f911d" providerId="ADAL" clId="{AC8669E0-6F2C-7540-AF33-EF2888A1D57D}" dt="2019-10-23T18:48:32.199" v="92"/>
        <pc:sldMkLst>
          <pc:docMk/>
          <pc:sldMk cId="158095588" sldId="366"/>
        </pc:sldMkLst>
        <pc:picChg chg="add">
          <ac:chgData name="Michael Staib" userId="9e189bf0-3865-41a0-a258-38372a7f911d" providerId="ADAL" clId="{AC8669E0-6F2C-7540-AF33-EF2888A1D57D}" dt="2019-10-23T18:47:47.008" v="88"/>
          <ac:picMkLst>
            <pc:docMk/>
            <pc:sldMk cId="158095588" sldId="366"/>
            <ac:picMk id="5" creationId="{E82AC66D-8E77-7444-A85D-D084A93261E4}"/>
          </ac:picMkLst>
        </pc:picChg>
      </pc:sldChg>
      <pc:sldChg chg="del modTransition">
        <pc:chgData name="Michael Staib" userId="9e189bf0-3865-41a0-a258-38372a7f911d" providerId="ADAL" clId="{AC8669E0-6F2C-7540-AF33-EF2888A1D57D}" dt="2019-10-23T18:44:31.194" v="76" actId="2696"/>
        <pc:sldMkLst>
          <pc:docMk/>
          <pc:sldMk cId="244878219" sldId="366"/>
        </pc:sldMkLst>
      </pc:sldChg>
      <pc:sldChg chg="del modTransition">
        <pc:chgData name="Michael Staib" userId="9e189bf0-3865-41a0-a258-38372a7f911d" providerId="ADAL" clId="{AC8669E0-6F2C-7540-AF33-EF2888A1D57D}" dt="2019-10-23T18:44:30.825" v="45" actId="2696"/>
        <pc:sldMkLst>
          <pc:docMk/>
          <pc:sldMk cId="745243113" sldId="367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007698136" sldId="367"/>
        </pc:sldMkLst>
      </pc:sldChg>
      <pc:sldChg chg="del modTransition">
        <pc:chgData name="Michael Staib" userId="9e189bf0-3865-41a0-a258-38372a7f911d" providerId="ADAL" clId="{AC8669E0-6F2C-7540-AF33-EF2888A1D57D}" dt="2019-10-23T18:44:31.016" v="63" actId="2696"/>
        <pc:sldMkLst>
          <pc:docMk/>
          <pc:sldMk cId="729377629" sldId="36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2622151372" sldId="369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3654346700" sldId="370"/>
        </pc:sldMkLst>
      </pc:sldChg>
      <pc:sldChg chg="del modTransition">
        <pc:chgData name="Michael Staib" userId="9e189bf0-3865-41a0-a258-38372a7f911d" providerId="ADAL" clId="{AC8669E0-6F2C-7540-AF33-EF2888A1D57D}" dt="2019-10-23T18:44:31.206" v="78" actId="2696"/>
        <pc:sldMkLst>
          <pc:docMk/>
          <pc:sldMk cId="4083432830" sldId="370"/>
        </pc:sldMkLst>
      </pc:sldChg>
      <pc:sldChg chg="add modTransition">
        <pc:chgData name="Michael Staib" userId="9e189bf0-3865-41a0-a258-38372a7f911d" providerId="ADAL" clId="{AC8669E0-6F2C-7540-AF33-EF2888A1D57D}" dt="2019-10-23T18:48:32.199" v="92"/>
        <pc:sldMkLst>
          <pc:docMk/>
          <pc:sldMk cId="1045911945" sldId="371"/>
        </pc:sldMkLst>
      </pc:sldChg>
      <pc:sldChg chg="del modTransition">
        <pc:chgData name="Michael Staib" userId="9e189bf0-3865-41a0-a258-38372a7f911d" providerId="ADAL" clId="{AC8669E0-6F2C-7540-AF33-EF2888A1D57D}" dt="2019-10-23T18:44:31.226" v="79" actId="2696"/>
        <pc:sldMkLst>
          <pc:docMk/>
          <pc:sldMk cId="2724037855" sldId="371"/>
        </pc:sldMkLst>
      </pc:sldChg>
      <pc:sldChg chg="del">
        <pc:chgData name="Michael Staib" userId="9e189bf0-3865-41a0-a258-38372a7f911d" providerId="ADAL" clId="{AC8669E0-6F2C-7540-AF33-EF2888A1D57D}" dt="2019-10-23T17:59:12.807" v="12" actId="2696"/>
        <pc:sldMkLst>
          <pc:docMk/>
          <pc:sldMk cId="1764393174" sldId="372"/>
        </pc:sldMkLst>
      </pc:sldChg>
      <pc:sldChg chg="add del modTransition">
        <pc:chgData name="Michael Staib" userId="9e189bf0-3865-41a0-a258-38372a7f911d" providerId="ADAL" clId="{AC8669E0-6F2C-7540-AF33-EF2888A1D57D}" dt="2019-10-23T18:51:28.753" v="101" actId="2696"/>
        <pc:sldMkLst>
          <pc:docMk/>
          <pc:sldMk cId="2262900378" sldId="372"/>
        </pc:sldMkLst>
      </pc:sldChg>
      <pc:sldChg chg="add">
        <pc:chgData name="Michael Staib" userId="9e189bf0-3865-41a0-a258-38372a7f911d" providerId="ADAL" clId="{AC8669E0-6F2C-7540-AF33-EF2888A1D57D}" dt="2019-10-23T18:49:35.263" v="93"/>
        <pc:sldMkLst>
          <pc:docMk/>
          <pc:sldMk cId="162516713" sldId="373"/>
        </pc:sldMkLst>
      </pc:sldChg>
      <pc:sldMasterChg chg="delSldLayout">
        <pc:chgData name="Michael Staib" userId="9e189bf0-3865-41a0-a258-38372a7f911d" providerId="ADAL" clId="{AC8669E0-6F2C-7540-AF33-EF2888A1D57D}" dt="2019-10-23T18:44:31.177" v="75" actId="2696"/>
        <pc:sldMasterMkLst>
          <pc:docMk/>
          <pc:sldMasterMk cId="4233894228" sldId="2147483648"/>
        </pc:sldMasterMkLst>
        <pc:sldLayoutChg chg="del">
          <pc:chgData name="Michael Staib" userId="9e189bf0-3865-41a0-a258-38372a7f911d" providerId="ADAL" clId="{AC8669E0-6F2C-7540-AF33-EF2888A1D57D}" dt="2019-10-23T18:44:31.177" v="75" actId="2696"/>
          <pc:sldLayoutMkLst>
            <pc:docMk/>
            <pc:sldMasterMk cId="4233894228" sldId="2147483648"/>
            <pc:sldLayoutMk cId="2190962337" sldId="2147483672"/>
          </pc:sldLayoutMkLst>
        </pc:sldLayoutChg>
        <pc:sldLayoutChg chg="del">
          <pc:chgData name="Michael Staib" userId="9e189bf0-3865-41a0-a258-38372a7f911d" providerId="ADAL" clId="{AC8669E0-6F2C-7540-AF33-EF2888A1D57D}" dt="2019-10-23T18:44:31.053" v="66" actId="2696"/>
          <pc:sldLayoutMkLst>
            <pc:docMk/>
            <pc:sldMasterMk cId="4233894228" sldId="2147483648"/>
            <pc:sldLayoutMk cId="3080057426" sldId="214748367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C0025-D9A6-4733-84A8-1C8173CC511E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378825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378825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56E4D8-A29D-49D7-8203-CE6165357B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92377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tiff>
</file>

<file path=ppt/media/image12.tiff>
</file>

<file path=ppt/media/image13.jp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2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68FD12-72FF-404D-9644-766ED5A34FEC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6563" y="739775"/>
            <a:ext cx="5924550" cy="37036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690269"/>
            <a:ext cx="5438140" cy="44434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8825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378825"/>
            <a:ext cx="2945659" cy="4937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6037E-FD10-4B5A-B8DF-BE8A41E026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5493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1939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6691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18442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2741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8291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85219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6037E-FD10-4B5A-B8DF-BE8A41E026DF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7027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slideMaster" Target="../slideMasters/slideMaster1.xml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2" Type="http://schemas.openxmlformats.org/officeDocument/2006/relationships/tags" Target="../tags/tag7.xml"/><Relationship Id="rId1" Type="http://schemas.openxmlformats.org/officeDocument/2006/relationships/themeOverride" Target="../theme/themeOverride1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9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4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7" Type="http://schemas.openxmlformats.org/officeDocument/2006/relationships/image" Target="../media/image1.emf"/><Relationship Id="rId2" Type="http://schemas.openxmlformats.org/officeDocument/2006/relationships/tags" Target="../tags/tag30.xml"/><Relationship Id="rId1" Type="http://schemas.openxmlformats.org/officeDocument/2006/relationships/themeOverride" Target="../theme/themeOverride1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3.xml"/><Relationship Id="rId4" Type="http://schemas.openxmlformats.org/officeDocument/2006/relationships/tags" Target="../tags/tag32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tags" Target="../tags/tag3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hemeOverride" Target="../theme/themeOverride16.xml"/><Relationship Id="rId6" Type="http://schemas.openxmlformats.org/officeDocument/2006/relationships/tags" Target="../tags/tag38.xml"/><Relationship Id="rId5" Type="http://schemas.openxmlformats.org/officeDocument/2006/relationships/tags" Target="../tags/tag37.xml"/><Relationship Id="rId4" Type="http://schemas.openxmlformats.org/officeDocument/2006/relationships/tags" Target="../tags/tag3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7" Type="http://schemas.openxmlformats.org/officeDocument/2006/relationships/image" Target="../media/image1.emf"/><Relationship Id="rId2" Type="http://schemas.openxmlformats.org/officeDocument/2006/relationships/tags" Target="../tags/tag13.xml"/><Relationship Id="rId1" Type="http://schemas.openxmlformats.org/officeDocument/2006/relationships/themeOverride" Target="../theme/themeOverride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18.xml"/><Relationship Id="rId7" Type="http://schemas.openxmlformats.org/officeDocument/2006/relationships/image" Target="../media/image1.emf"/><Relationship Id="rId2" Type="http://schemas.openxmlformats.org/officeDocument/2006/relationships/tags" Target="../tags/tag17.xml"/><Relationship Id="rId1" Type="http://schemas.openxmlformats.org/officeDocument/2006/relationships/themeOverride" Target="../theme/themeOverride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0.xml"/><Relationship Id="rId4" Type="http://schemas.openxmlformats.org/officeDocument/2006/relationships/tags" Target="../tags/tag19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7" Type="http://schemas.openxmlformats.org/officeDocument/2006/relationships/image" Target="../media/image1.emf"/><Relationship Id="rId2" Type="http://schemas.openxmlformats.org/officeDocument/2006/relationships/tags" Target="../tags/tag21.xml"/><Relationship Id="rId1" Type="http://schemas.openxmlformats.org/officeDocument/2006/relationships/themeOverride" Target="../theme/themeOverride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4.xml"/><Relationship Id="rId4" Type="http://schemas.openxmlformats.org/officeDocument/2006/relationships/tags" Target="../tags/tag23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tags" Target="../tags/tag2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5.xml"/><Relationship Id="rId1" Type="http://schemas.openxmlformats.org/officeDocument/2006/relationships/themeOverride" Target="../theme/themeOverride6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preserve="1" userDrawn="1">
  <p:cSld name="Title Slide">
    <p:bg>
      <p:bgPr>
        <a:solidFill>
          <a:srgbClr val="A11C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coBackground" hidden="1"/>
          <p:cNvSpPr/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395537" y="2365060"/>
            <a:ext cx="5616325" cy="492443"/>
          </a:xfrm>
        </p:spPr>
        <p:txBody>
          <a:bodyPr vert="horz" lIns="0" tIns="0" rIns="0" bIns="0" rtlCol="0" anchor="b" anchorCtr="0">
            <a:spAutoFit/>
          </a:bodyPr>
          <a:lstStyle>
            <a:lvl1pPr>
              <a:defRPr lang="en-GB" b="1" i="0" u="none" cap="none" baseline="0" noProof="0" dirty="0">
                <a:solidFill>
                  <a:srgbClr val="FFFFFF"/>
                </a:solidFill>
                <a:latin typeface="Legacy Serif ITC Std Book" panose="02000503070000020004" pitchFamily="2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GB" noProof="0"/>
              <a:t>Click to edit Master title style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395287" y="2936781"/>
            <a:ext cx="5616575" cy="307777"/>
          </a:xfrm>
        </p:spPr>
        <p:txBody>
          <a:bodyPr wrap="square" lIns="0">
            <a:spAutoFit/>
          </a:bodyPr>
          <a:lstStyle>
            <a:lvl1pPr marL="0" indent="0" algn="l">
              <a:spcAft>
                <a:spcPts val="0"/>
              </a:spcAft>
              <a:buNone/>
              <a:defRPr sz="2000" b="0" i="0">
                <a:solidFill>
                  <a:srgbClr val="FFFFFF"/>
                </a:solidFill>
                <a:latin typeface="Legacy Serif ITC Std Book" panose="02000503070000020004" pitchFamily="2" charset="0"/>
                <a:cs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Click to edit Master subtitle style</a:t>
            </a:r>
          </a:p>
        </p:txBody>
      </p:sp>
      <p:sp>
        <p:nvSpPr>
          <p:cNvPr id="11" name="Status" hidden="1"/>
          <p:cNvSpPr txBox="1">
            <a:spLocks/>
          </p:cNvSpPr>
          <p:nvPr userDrawn="1">
            <p:custDataLst>
              <p:tags r:id="rId5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LogoFrame"/>
          <p:cNvSpPr>
            <a:spLocks/>
          </p:cNvSpPr>
          <p:nvPr userDrawn="1">
            <p:custDataLst>
              <p:tags r:id="rId6"/>
            </p:custDataLst>
          </p:nvPr>
        </p:nvSpPr>
        <p:spPr bwMode="white">
          <a:xfrm>
            <a:off x="7192950" y="-7200"/>
            <a:ext cx="1627200" cy="1368458"/>
          </a:xfrm>
          <a:custGeom>
            <a:avLst/>
            <a:gdLst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4112861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4537" h="4112861">
                <a:moveTo>
                  <a:pt x="0" y="0"/>
                </a:moveTo>
                <a:lnTo>
                  <a:pt x="4824537" y="0"/>
                </a:lnTo>
                <a:lnTo>
                  <a:pt x="4824537" y="3751737"/>
                </a:lnTo>
                <a:cubicBezTo>
                  <a:pt x="3231541" y="3785819"/>
                  <a:pt x="1634302" y="3906720"/>
                  <a:pt x="0" y="411286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0EC549-0430-4521-B95F-3FAE855E7DF4}"/>
              </a:ext>
            </a:extLst>
          </p:cNvPr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528050" y="290386"/>
            <a:ext cx="851570" cy="593697"/>
          </a:xfrm>
          <a:prstGeom prst="rect">
            <a:avLst/>
          </a:prstGeom>
        </p:spPr>
      </p:pic>
      <p:sp>
        <p:nvSpPr>
          <p:cNvPr id="5" name="AutoShape 6" descr="data:image/svg+xml;base64,PHN2ZyBpZD0iZjU3YjRkOTEtMGRkMC00M2FmLTg1MTItNDUzZWRhZTU3NGIzIiBkYXRhLW5hbWU9%0D%0AIkxheWVyIDEiIHhtbG5zPSJodHRwOi8vd3d3LnczLm9yZy8yMDAwL3N2ZyIgdmlld0JveD0iMCAw%0D%0AIDQwMCA0MDAiPjxkZWZzPjxzdHlsZT4uYWI1ZTc3NmMtNTA0Mi00MjgxLWJjNTctZGYxNzdlMmNk%0D%0ANWM2e2ZpbGw6IzgzODA3YTt9LmFlMDJkZWJiLWU3NTMtNDQ2Ny04OGFhLTUwZWMyZmM1NDI3M3tm%0D%0AaWxsOiNmZmQ1OTg7fS5mMTE5ODU3MC0zY2M2LTQ4YTYtOWJiMy02ODk2OWNjODQ3MzR7ZmlsbDoj%0D%0AZmZkZGE4O30uZWQ0ZTMzYzctNDM5Ny00NTk1LWE1NmMtYWZiZDYxYjIyZjcze2ZpbGw6I2NiYTY4%0D%0AMDt9LmE0M2JmYTA4LTk1YmMtNDRjNC04NWMwLWI3ZmRkZDUzMWQ1N3tmaWxsOiNmOGI3OWQ7fS5l%0D%0ANTQ0OGM1ZS1jMTIyLTQ0MWYtYWUyNy1lMTYyZjAzZTE0YWN7ZmlsbDojYTdkMzg4O30uYjcyMTE5%0D%0AZGYtNWM5YS00MDE5LWIzYmQtMDU0N2EwNjEwZWIxe2ZpbGw6I2Y3OTQxZDt9LmZlYmZjNzhjLWRh%0D%0AMmUtNDk5YS05MTY0LTQ1YzgyZjI5MzdhOXtmaWxsOiNmYWFiMTg7fS5hZGRkM2U0ZS1hMTY5LTQ2%0D%0AOWUtODVhYS1jMGFlNGE2ZTQ2YWF7ZmlsbDojNmQ0MTM5O30uYjE4ZDJkZjgtMmY5ZC00N2I3LWI0%0D%0ANjYtNThiOTdhNzcxNTVhe2ZpbGw6I2Y0MDAxMDt9LmE1ZDE0OTExLTE1YzEtNGRmYy04MDJhLWM0%0D%0AODBjNWY2MTY1YXtmaWxsOiM0MGJkMGY7fS5mYjI0YThhNS1jMjg4LTQ1MWUtYTEyMC0yZDczMGFi%0D%0AYWY5OTd7ZmlsbDojYjE3NTQ5O30uYjhhYjVkOTUtOTgxOC00YzIxLWE3ODgtMDk5MjRkNmFmMDQ5%0D%0Ae2ZpbGw6IzAwYjA2Mzt9LmE3YTVkZmExLWNiNmYtNGI2MS05YzdmLTIyZDU2YmFmNmRhMHtmaWxs%0D%0AOiNmZmY7fS5mYjg0NDczNy1jNDVhLTQyNTgtOTQ3OS0wYTA2NjU0ZDIwMDF7ZmlsbDojZWU2NDZi%0D%0AO30uYjBlZjQ4ZTctMzIyOS00ODZhLWI3NzctYTE1YjFlY2QxZTFie2ZpbGw6IzUyNDUzODt9LmUw%0D%0AY2Q4NzNmLWFmODctNDk1ZS04ZmRkLTRhY2ViYmZiY2ExMHtmaWxsOiNkNmMzYjA7fTwvc3R5bGU+%0D%0APC9kZWZzPjx0aXRsZT5ob3RfY2hvY29sYXRlX3NpZ25ldDwvdGl0bGU+PHBhdGggY2xhc3M9ImFi%0D%0ANWU3NzZjLTUwNDItNDI4MS1iYzU3LWRmMTc3ZTJjZDVjNiIgZD0iTTI3MS4xOCwzMjMuNThjLTMu%0D%0ANTYtMi44Ni05LjM3LTQuOC0xMy40Ni02LTE1LjctNC40Ni0zMi4wOC0zLjY1LTQ4LjMxLTQuMTct%0D%0AMjEuMzYtLjY5LTQyLS4zNS02My4xNCwzLjY5LTUuNzksMS4xMS0xMS42NywyLjcyLTE2LjM3LDYu%0D%0AMzRhMTMsMTMsMCwwLDAtNC45Myw2LjcxYy0zLjQ2LDEzLjE5LDI4LjQ5LDE2LjUzLDM2LjQ4LDE3%0D%0ALjU1LDE1LjY3LDIsMzEuNTIsMS41OSw0Ny4yNywxLjEyQTIxMC4yNiwyMTAuMjYsMCwwLDAsMjUx%0D%0ALDM0My43OWM2LjUtMS41MiwxNC4zNy0zLjM4LDE5LjU2LTguMTFDMjc2LjE0LDMzMC41NCwyNzQu%0D%0AODcsMzI2LjU2LDI3MS4xOCwzMjMuNThaIi8+PHBhdGggY2xhc3M9ImFlMDJkZWJiLWU3NTMtNDQ2%0D%0ANy04OGFhLTUwZWMyZmM1NDI3MyIgZD0iTTI0Ni44NywxNjAuMzZjLjU2LTIuNTQuMzItNS4yNCwx%0D%0ALjUxLTcuNzJhNTQuMzIsNTQuMzIsMCwwLDEsMTIuMzYsMS41MiwzLjI0LDMuMjQsMCwwLDEsMS42%0D%0ANCwxLjEyLDI0LDI0LDAsMCwxLDEuODYsMi44OGMuODEsMS4zOSwxLjQ5LDIuODUsMi4zNyw0LjE5%0D%0ALDMuNjUsNS41NSw4LjU0LDkuMjMsMTUuMzQsOS44NWE0My42MSw0My42MSwwLDAsMCw1LjgzLjFj%0D%0AMy4yOC0uMTMsNi4xNS41OSw4LjIxLDMuMzZhNS43Myw1LjczLDAsMCwwLC42Ni44LDIuNDIsMi40%0D%0AMiwwLDAsMCwyLjUzLjU4LDMuMjksMy4yOSwwLDAsMCwyLjYtMy4yMSwxMi4yMiwxMi4yMiwwLDAs%0D%0AMSwuMTItMS43MmMuMS0uNjItLjI0LTEuMzkuNTMtMS44MS4yMy4wNi41LDAsLjY1LjE2YTUzLjA2%0D%0ALDUzLjA2LDAsMCwxLDcuNjMsNy40M2MyLjcsMy4xNywxLjc2LDcuMTgtLjQ3LDkuNzUtMSwxLjEx%0D%0ALTMuNzUsNC4yOS01LjI4LDQuMy0xLjM4LDAtNC4zMy0yLjczLTUuNDItMy41NmE0NC44Niw0NC44%0D%0ANiwwLDAsMC01Ljk0LTMuNzhjLTQuMzMtMi4zMy04Ljc0LTQuNTYtMTMuMjQtNi41NS04LjgyLTMu%0D%0AOS0xNy44OC03LjExLTI3LjUyLTguMzYtMS44Mi0uMjMtMy42NS0uMzktNS40Ni0uNjZhOSw5LDAs%0D%0AMCwxLTEuOC0uNjZDMjQ2LDE2NS41NiwyNDYuMzEsMTYyLjkzLDI0Ni44NywxNjAuMzZaIi8+PHBh%0D%0AdGggY2xhc3M9ImFlMDJkZWJiLWU3NTMtNDQ2Ny04OGFhLTUwZWMyZmM1NDI3MyIgZD0iTTg5LjYs%0D%0AMTc3Ljg5YTUyLjQ4LDUyLjQ4LDAsMCwxLDcuNjItNy40M2MuMTYtLjEyLjQyLS4xLjY1LS4xNi43%0D%0AOC40Mi40NCwxLjE5LjU0LDEuODFhMTYuMTksMTYuMTksMCwwLDEsLjEyLDEuNzIsMy4yNywzLjI3%0D%0ALDAsMCwwLDIuNiwzLjIxLDIuNCwyLjQsMCwwLDAsMi41Mi0uNTgsNC42MSw0LjYxLDAsMCwwLC42%0D%0ANi0uOGMyLjA3LTIuNzcsNC45My0zLjQ5LDguMjEtMy4zNmE0My42MSw0My42MSwwLDAsMCw1Ljgz%0D%0ALS4xYzYuOC0uNjIsMTEuNy00LjMsMTUuMzQtOS44NS44OC0xLjM0LDEuNTctMi44LDIuMzgtNC4x%0D%0AOWEyNCwyNCwwLDAsMSwxLjg2LTIuODgsMy4yNiwzLjI2LDAsMCwxLDEuNjMtMS4xMiw1NC4zOSw1%0D%0ANC4zOSwwLDAsMSwxMi4zNi0xLjUyYzEuMTksMi40OCwxLDUuMTgsMS41MSw3Ljcycy44Niw1LjIs%0D%0AMS4zLDhhOS4yOCw5LjI4LDAsMCwxLTEuOC42NmMtMS44Mi4yNy0zLjY1LjQzLTUuNDcuNjYtOS42%0D%0ANCwxLjI1LTE4LjY5LDQuNDYtMjcuNTIsOC4zNi00LjUsMi04LjksNC4yMi0xMy4yNCw2LjU1YTQz%0D%0ALjE4LDQzLjE4LDAsMCwwLTcuMTksNC43OGMtMS44NiwxLjU1LTMuNywyLjUxLTYuMSwxLjI3YTEy%0D%0ALjk0LDEyLjk0LDAsMCwxLTMuMzQtM0M4Ny44MywxODUuMDcsODYuODksMTgxLjA2LDg5LjYsMTc3%0D%0ALjg5WiIvPjxwYXRoIGNsYXNzPSJmMTE5ODU3MC0zY2M2LTQ4YTYtOWJiMy02ODk2OWNjODQ3MzQi%0D%0AIGQ9Ik0yODkuNTgsMjgyLjNjLTYuMTgsOS4xNC0xMiwxOC40MS0xOS4zMywyNi43M0E3OS40MSw3%0D%0AOS40MSwwLDAsMSwyNTQsMzIyLjc0YTUzLjgsNTMuOCwwLDAsMS0xNC4yOCw2LjUzYy00LjgxLDEu%0D%0ANDQtOS4yNiwzLjktMTQuMTYsNS4wNi01LjgzLDEuMzgtMTEuODQsMS41NC0xNy44MywxLjgyYTE2%0D%0AMi40NiwxNjIuNDYsMCwwLDEtMjkuNDEtMS4zYy01Ljg0LS43OS0xMC43My0zLjEyLTE2LjE5LTUu%0D%0AMDdzLTEwLjktMy44Ni0xNS43Ni03QTc5LjQxLDc5LjQxLDAsMCwxLDEzMC4wNiwzMDljLTYuNzEt%0D%0ANy42LTEyLjQzLTE1LjkxLTE4LjE3LTI0LjIzQTExNy4zNCwxMTcuMzQsMCwwLDEsOTYuNzMsMjU0%0D%0ALDE3MC4wNywxNzAuMDcsMCwwLDEsOTAsMjI3LjM5Yy0xLjI3LTguMjktMi0xNi42NC0yLjQ5LTI1%0D%0ALS4xOC0zLS4yOC02LS4zOC04Ljk1LDAtLjU0LS4xNy0xLjE3LjY4LTEuNjEuNjkuNjMsMS40NCwx%0D%0ALjMsMi4xNiwyYTg0Ljc2LDg0Ljc2LDAsMCwwLDI2Ljg2LDE3LjA4LDE1Mi41LDE1Mi41LDAsMCww%0D%0ALDI1LjU5LDcuOTNjNy4yOCwxLjU1LDE0LjYzLDIuODIsMjIsNCw0LjI5LjcxLDguNjUsMS4wOCwx%0D%0AMywxLjUyczguOTEuODMsMTMuMzcsMS4xOWExMTcuODMsMTE3LjgzLDAsMCwwLDE4Ljg4LDBjNC40%0D%0ANi0uMzYsOC45Mi0uNzQsMTMuMzctMS4xOXM4LjY5LS44MSwxMy0xLjUyYzcuMzUtMS4yLDE0Ljct%0D%0AMi40NywyMi00YTE1Mi43OCwxNTIuNzgsMCwwLDAsMjUuNTktNy45Myw4NC42LDg0LjYsMCwwLDAs%0D%0AMjYuODUtMTcuMDhjLjczLS42OSwxLjQ4LTEuMzYsMi4xNy0yLC44NS40NC43LDEuMDcuNjgsMS42%0D%0AMS0uMTEsMy0uMjEsNi0uMzksOC45NS0uNTIsOC42Mi0xLjMzLDE2Ljg2LTIuNjYsMjUuMzZhMTcy%0D%0ALjMsMTcyLjMsMCwwLDEtNi42LDI2LjI5QTExMy4xNywxMTMuMTcsMCwwLDEsMjg5LjU4LDI4Mi4z%0D%0AWiIvPjxwYXRoIGNsYXNzPSJmMTE5ODU3MC0zY2M2LTQ4YTYtOWJiMy02ODk2OWNjODQ3MzQiIGQ9%0D%0AIk0zODEuNDIsMjI1LjM1YTM1LjI2LDM1LjI2LDAsMCwxLTIuNSw5LjYyLDY4LDY4LDAsMCwxLTku%0D%0ANDYsMTUuOTUsOTkuODEsOTkuODEsMCwwLDEtMTkuODUsMTguNDksNTcuMjMsNTcuMjMsMCwwLDEt%0D%0AMTUuODQsOC4xNnEtNC4yNSwxLjM3LTguNTIsMi42OGE5OC42Nyw5OC42NywwLDAsMS0xNy4wOSwz%0D%0ALjY1Yy0yLC4yNC00Ljc1LDEuMDYtNi41LS4xNXMtMi41Ni00LjUzLTIuMTUtNi42OWMxLjQxLTcu%0D%0AMzEsOS41OS05LjgyLDE1LjY1LTExLjYxQTg3LDg3LDAsMCwwLDM0MiwyNTIuNTMsNDMuMzgsNDMu%0D%0AMzgsMCwwLDAsMzUzLjE4LDI0MWMyLjg2LTQuNDEsNC43OC05LjE1LDQuNTctMTQuNTUtLjA3LTEu%0D%0AMjYtLjA3LTIuNTMtLjIxLTMuNzhhMTcuMjIsMTcuMjIsMCwwLDAtNi4yLTExLjg2LDE2LjA1LDE2%0D%0ALjA1LDAsMCwwLTExLjUzLTMuNiwzNy43MSwzNy43MSwwLDAsMC0xMS42MywyLjU2Yy0yLjE4Ljg1%0D%0ALTcsNC43Ny05LjI0LDMuNy00LjYtMi4xOS0xLjMyLTE0LjI0LDEuODYtMTYuNTgsMi40OC0xLjgy%0D%0ALDYuMy0zLjE5LDkuMTMtNC40OWE0Ni42MSw0Ni42MSwwLDAsMSwxMC45Mi0zLjU5YzguNDEtMS41%0D%0ANSwxNi42Mi0xLjY0LDI0LjY0LDEuODUsNS45MSwyLjU2LDEwLjUsNi40NCwxMy4xMywxMi40NkMz%0D%0AODEuNzUsMjEwLjI0LDM4Mi4zNywyMTcuNjksMzgxLjQyLDIyNS4zNVoiLz48cGF0aCBjbGFzcz0i%0D%0AZWQ0ZTMzYzctNDM5Ny00NTk1LWE1NmMtYWZiZDYxYjIyZjczIiBkPSJNMjUwLjUyLDE3NC4yOWMx%0D%0ANC4zNCwyLjIzLDI3LjYxLDcuNSw0MC4yMiwxNC41MSwyLjMsMS4yNyw1LjMxLDIuNCw2LjU4LDQu%0D%0AODksMS42NCwzLjIzLTEsNC44MS0zLjQ3LDYuMzNhOTUuOTMsOTUuOTMsMCwwLDEtMjAuMzQsOS4x%0D%0AOCwxODUuMTMsMTg1LjEzLDAsMCwxLTI4LjY3LDdjLTUuNjcuODktMTEuMzIsMS44Ny0xNywyLjU1%0D%0Acy0xMS42NSwxLjA5LTE3LjQ5LDEuNTVhMTMwLjgxLDEzMC44MSwwLDAsMS0yMC4zOCwwYy01Ljgz%0D%0ALS40Ni0xMS42OC0uODYtMTcuNDktMS41NXMtMTEuMzQtMS42Ni0xNy0yLjU1YTE4NC44NSwxODQu%0D%0AODUsMCwwLDEtMjguNjctNywxMDEuMzYsMTAxLjM2LDAsMCwxLTE0LTUuNjljLTIuMjgtMS4xNC00%0D%0ALjUyLTIuMzgtNi42OS0zLjcyLTEuODEtMS4xMS0zLjg1LTIuMTQtMy4yNy00LjY3LjcyLTMuMTQs%0D%0ANC4xNy00Ljg5LDYuNzQtNi4zMiwxMi42Mi03LDI1Ljg5LTEyLjI4LDQwLjIzLTE0LjUxLDEuODct%0D%0ALjI5LDMuNzctLjk0LDUuODgtLjQ0LjUsMi40LDEuMDgsNC43NCwxLjQ0LDcuMS4zOSwyLjU2LDEu%0D%0ANDYsNC41NCwzLjg4LDUuNjcuOTMuNDQsMS43NywxLjA5LDIuNzMsMS40NCwzLjExLDEuMTQsNi4y%0D%0AMiwyLjM2LDkuNDEsMy4yM0E5NCw5NCwwLDAsMCwxOTEuNDksMTk0YTEyOC40OSwxMjguNDksMCww%0D%0ALDAsMTcuMzMsMCw5My44MSw5My44MSwwLDAsMCwxOC4zNS0yLjY3YzMuMi0uODcsNi4zLTIuMDks%0D%0AOS40Mi0zLjIzLDEtLjM1LDEuOC0xLDIuNzMtMS40NCwyLjQxLTEuMTMsMy40OC0zLjExLDMuODgt%0D%0ANS42Ny4zNi0yLjM2Ljk0LTQuNywxLjQzLTcuMUMyNDYuNzUsMTczLjM1LDI0OC42NSwxNzQsMjUw%0D%0ALjUyLDE3NC4yOVoiLz48cGF0aCBjbGFzcz0iYTQzYmZhMDgtOTViYy00NGM0LTg1YzAtYjdmZGRk%0D%0ANTMxZDU3IiBkPSJNMTYwLDEzMS40NmMxLDIuNTYsMiw1LjE0LDMuMDksNy42NmE4LjczLDguNzMs%0D%0AMCwwLDAsNy41Myw1LjI3LDUwLjI1LDUwLjI1LDAsMCwwLDE1LjA4LS43OCw1LjEzLDUuMTMsMCww%0D%0ALDAsMy4yMS0xLjg3LDM4LDM4LDAsMCwwLDIuNzItNCwzMy44OSwzMy44OSwwLDAsMCwxLjg4LTQu%0D%0AMDUsNi4yLDYuMiwwLDAsMSw0LjIxLTMuNzVjLjgyLS4yMywxLjY2LS40MywyLjQ4LS42NS44My4y%0D%0AMiwxLjY2LjQyLDIuNDkuNjVhNi4yMiw2LjIyLDAsMCwxLDQuMjEsMy43NSwzMy44OSwzMy44OSww%0D%0ALDAsMCwxLjg4LDQuMDUsMzgsMzgsMCwwLDAsMi43MSw0LDUuMTYsNS4xNiwwLDAsMCwzLjIxLDEu%0D%0AODcsNTAuMjcsNTAuMjcsMCwwLDAsMTUuMDguNzgsOC43MSw4LjcxLDAsMCwwLDcuNTMtNS4yN2Mx%0D%0ALjEtMi41MiwyLjA3LTUuMSwzLjA5LTcuNjYuNTEtMS4yNywxLTIuNTcsMS41My0zLjgzYTcuMzks%0D%0ANy4zOSwwLDAsMSwxLjA2LTEuMjcsMTguNDYsMTguNDYsMCwwLDEsLjksNSw4Ny42Miw4Ny42Miww%0D%0ALDAsMS0xLDIxLjI3Yy0xLjMxLDcuNDYtMi40NCwxNC45NC0zLjcxLDIyLjQxLS40LDIuMzctMSw0%0D%0ALjcxLTEuNDIsNi44OGExMCwxMCwwLDAsMS00LjM4LDIuMzdBODguMDYsODguMDYsMCwwLDEsMjE3%0D%0ALDE4OGExMjcuNjEsMTI3LjYxLDAsMCwxLTMzLjU5LDBBODguMzUsODguMzUsMCwwLDEsMTY3LDE4%0D%0ANC4yN2ExMCwxMCwwLDAsMS00LjM4LTIuMzdjLS40NS0yLjE3LTEtNC41MS0xLjQyLTYuODgtMS4y%0D%0ANi03LjQ3LTIuMzktMTUtMy43MS0yMi40MWE4OC4xMiw4OC4xMiwwLDAsMS0xLTIxLjI3LDE4LjUs%0D%0AMTguNSwwLDAsMSwuOTEtNSw3LjM5LDcuMzksMCwwLDEsMS4wNiwxLjI3QzE1OSwxMjguODksMTU5%0D%0ALjQ0LDEzMC4xOSwxNjAsMTMxLjQ2WiIvPjxwYXRoIGNsYXNzPSJhNDNiZmEwOC05NWJjLTQ0YzQt%0D%0AODVjMC1iN2ZkZGQ1MzFkNTciIGQ9Ik0yMTMuNDksMTA2LjM2YTYuMjUsNi4yNSwwLDAsMSwyLjUy%0D%0ALTQuNzIsMTQuNzYsMTQuNzYsMCwwLDEsMS40NSwxLjA5YzQuNSw0LjM5LDEwLDYuMjQsMTYuMTYs%0D%0ANi43LDEuOTIuMTUsMy44NS4yNyw1Ljc2LjVhNi4zOCw2LjM4LDAsMCwwLC4xLDEsMzUuNTQsMzUu%0D%0ANTQsMCwwLDAsMS42NSw2LjIzYy00LDAtNy44MS0uMTktMTEuNTgtLjQyLTIuNjMtLjE2LTUuMjct%0D%0ALjI4LTcuOS0uNDJzLTUuMjctLjM3LTcuOS0uNDVjLTkuMTEtLjI4LTE4LjA4LS4yOC0yNy4xOSww%0D%0ALTIuNjQuMDgtNS4yNy4zLTcuOS40NXMtNS4yNy4yNi03LjkxLjQyYy0zLjc2LjIzLTcuNTIuNDYt%0D%0AMTEuNTcuNDIuMy0uODQuNTEtMS40NS43My0yLjA3LDIuMjEtLjQzLDQuMzUtLjc5LDYuNDYtMS4y%0D%0AOCw2LjY1LTEuNTcsMTIuMjYtNSwxNy4zLTkuNTQuNzMtLjY2LDEuMjctMS42MywyLjU0LTEuODEs%0D%0AMy42Miw0Ljk0LDguNzUsNy42LDE0LjQ2LDkuM2ExNy42MiwxNy42MiwwLDAsMCw4LjE1LjgzYzMu%0D%0ANjMtLjY1LDQuNTctMS43Nyw0LjY3LTUuNTJDMjEzLjQ5LDEwNi44MiwyMTMuNDgsMTA2LjU5LDIx%0D%0AMy40OSwxMDYuMzZaIi8+PHBhdGggY2xhc3M9ImU1NDQ4YzVlLWMxMjItNDQxZi1hZTI3LWUxNjJm%0D%0AMDNlMTRhYyIgZD0iTTE1My42NywxMDkuNkE3LjY5LDcuNjksMCwwLDEsMTU0LDEwOGE0Mi4xNyw0%0D%0AMi4xNywwLDAsMSw4LjUzLTEyLDI1LjI5LDI1LjI5LDAsMCwxLDQuMTYtNGMyLjA3LTEuMzUsMy44%0D%0ANy0uOTIsNi4xNi0uNWE4LjE2LDguMTYsMCwwLDAsMS43MS4xM2MuNTUsMCwyLjQzLS4zMSwxLjg5%0D%0ALTEuMjhhMiwyLDAsMCwwLTEuMTUtLjcxLDkuMyw5LjMsMCwwLDEtNS44NC02LjI3LDkuMDgsOS4w%0D%0AOCwwLDAsMSwyLjIzLTguOTMsMTguOTIsMTguOTIsMCwwLDEsOS40MS01LjQ0YzMuNzMtMSw3LjU0%0D%0ALTEuODIsMTEuNTEtMi43NmwxLDIuM2MtLjU4LjM2LTEuMTMuNjktMS42NywxYTIuMTIsMi4xMiww%0D%0ALDAsMC0xLDIuMzYsMiwyLDAsMCwwLDIsMS42MywxNy43NSwxNy43NSwwLDAsMCwxMS41OC0zLjY0%0D%0AYzEuMTEtLjg1LDEuMzQtMi42Mi4yOC0zLjMtMi0xLjI4LTIuMDktMy4xMy0yLjItNS4wOCwwLS40%0D%0ANSwwLS45MSwwLTEuNTUsMi42OC0yLjYzLDYuNC00LjIyLDguNTgtNy41NCwyLjY2LDEuMjYsMy41%0D%0AMiwzLjQ2LDMuODMsNS45NGExOC4yLDE4LjIsMCwwLDEtNS4yNCwxNC45LDEuNjMsMS42MywwLDAs%0D%0AMC0uNjEsMS4xNSwxLjIsMS4yLDAsMCwwLDEuMTgsMSwzLjUzLDMuNTMsMCwwLDAsMS42NC0uNDRj%0D%0AMS41NS0uNzEsMy4xOS0xLjUsNC4wOS0yLjk0YTkuMTgsOS4xOCwwLDAsMSwzLjkyLTMuMzljMy4x%0D%0AMy0xLjQ5LDYuNjIuNyw4LjM5LDMuMzIsMS41NCwyLjI4LjUsNS4zLTEuMzEsNy4xM2EyMS4zMSwy%0D%0AMS4zMSwwLDAsMS00LjI1LDMuNTcsMTkuMTYsMTkuMTYsMCwwLDAtMS45MiwxLjExLDIsMiwwLDAs%0D%0AMC0uNzMuODcsMSwxLDAsMCwwLC4xNywxLjA3LDEuNDksMS40OSwwLDAsMCwxLjM3LjE4YzMuNDct%0D%0ALjcyLDcuMTktMywxMC42LS45QTE2LjY5LDE2LjY5LDAsMCwxLDIzNiw4OC4xNWE0NC40Myw0NC40%0D%0AMywwLDAsMSw4Ljc1LDEzLjksMTMuODQsMTMuODQsMCwwLDEsLjk0LDMuNjMsNi4yMiw2LjIyLDAs%0D%0AMCwxLTEuMTguMDljLTIuODMtLjM5LTUuNjYtLjgxLTguNS0xLjE5LTIuMTYtLjI5LTQuMzYtLjM1%0D%0ALTYuNDctLjgzYTE4LDE4LDAsMCwxLTcuNzMtMy42MWMtMS40MS0xLjE4LTIuOC0yLjM3LTQuMjUt%0D%0AMy41LTEuODQtMS40NC0yLjc3LTEuMzctNC40Ny4zMmExNSwxNSwwLDAsMC00LjcyLDguNmMtLjA3%0D%0ALjQ1LS4xOC44OS0uMjksMS4zNGEyLDIsMCwwLDEtLjI2LjM4LDguMjgsOC4yOCwwLDAsMS00LjY1%0D%0ALS4xMSwyNSwyNSwwLDAsMS05LjYzLTQuNDFBMjUuMzYsMjUuMzYsMCwwLDEsMTkwLDk5LjA5LDUu%0D%0AMiw1LjIsMCwwLDEsMTg4LjU5LDk1YTIuMjksMi4yOSwwLDAsMC0yLjExLTIuNjIsMi43NiwyLjc2%0D%0ALDAsMCwwLTIuNjIsMS44NCw0LDQsMCwwLDAtLjI2LDEuNjcsMi4yNiwyLjI2LDAsMCwxLS43LDEu%0D%0AODVjLTUuNDQsNi4wOS0xMiwxMC4yNC0yMC4xNSwxMS42N0EyNC40MiwyNC40MiwwLDAsMSwxNTMu%0D%0ANjcsMTA5LjZaIi8+PHBhdGggY2xhc3M9ImI3MjExOWRmLTVjOWEtNDAxOS1iM2JkLTA1NDdhMDYx%0D%0AMGViMSIgZD0iTTI0NC43MiwxNjMuMjNjLjU1LTIuNTMuMzItNS4yNCwxLjUxLTcuNzIsMTEuMzEs%0D%0AMCwyMi4yNCw0Ljc5LDMyLjY2LDguNyw1LjUxLDIuMDcsMTEsNC4xMywxNi40LDYuNWEzNC41Niwz%0D%0ANC41NiwwLDAsMSwxMy4yNiwxMC4wNmMyLjcxLDMuMTYsMS43Nyw3LjE3LS40Nyw5Ljc0LTEsMS4x%0D%0AMS0zLjc0LDQuMy01LjI3LDQuM3MtNC4zNC0yLjczLTUuNDItMy41NmE0NC44Niw0NC44NiwwLDAs%0D%0AMC01Ljk0LTMuNzhjLTQuMzMtMi4zMy04Ljc0LTQuNTYtMTMuMjQtNi41NS04LjgyLTMuOS0xNy44%0D%0AOC03LjExLTI3LjUyLTguMzYtMS44Mi0uMjMtMy42NS0uMzktNS40Ni0uNjZhOS4xMyw5LjEzLDAs%0D%0AMCwxLTEuODEtLjY2QzI0My44NywxNjguNDMsMjQ0LjE2LDE2NS44LDI0NC43MiwxNjMuMjNaIi8+%0D%0APHBhdGggY2xhc3M9ImI3MjExOWRmLTVjOWEtNDAxOS1iM2JkLTA1NDdhMDYxMGViMSIgZD0iTTg3%0D%0ALjQ1LDE4MC43N2E2Mi4yNSw2Mi4yNSwwLDAsMSwxMS41OC0xMCw0MS42Miw0MS42MiwwLDAsMSw4%0D%0ALjQ5LTQuMzJjMTMuNDMtNS42MiwyNy40Ny0xMS4wNiw0Mi4yNS0xMSwxLjE5LDIuNDgsMSw1LjE5%0D%0ALDEuNTEsNy43MnMuODUsNS4yLDEuMjksOGE4LjgyLDguODIsMCwwLDEtMS44LjY2Yy0xLjgxLjI3%0D%0ALTMuNjQuNDMtNS40Ni42Ni05LjY0LDEuMjUtMTguNyw0LjQ2LTI3LjUyLDguMzYtNC41LDItOC45%0D%0AMSw0LjIyLTEzLjI0LDYuNTVhNDMuMTgsNDMuMTgsMCwwLDAtNy4xOSw0Ljc4Yy0xLjg2LDEuNTUt%0D%0AMy43LDIuNTEtNi4xLDEuMjdhMTIuNzgsMTIuNzgsMCwwLDEtMy4zNC0zQzg1LjY4LDE4Ny45NCw4%0D%0ANC43NCwxODMuOTMsODcuNDUsMTgwLjc3WiIvPjxwYXRoIGNsYXNzPSJmZWJmYzc4Yy1kYTJlLTQ5%0D%0AOWEtOTE2NC00NWM4MmYyOTM3YTkiIGQ9Ik0yODcuNDMsMjg1LjE3Yy02LjE4LDkuMTQtMTIsMTgu%0D%0ANDEtMTkuMzQsMjYuNzNhNzguMjYsNzguMjYsMCwwLDEtMTYuMjgsMTMuNzEsNTMuMjgsNTMuMjgs%0D%0AMCwwLDEtMTQuMjcsNi41M2MtNC44MSwxLjQ0LTkuMjYsMy45LTE0LjE2LDUuMDYtNS44MywxLjM4%0D%0ALTExLjg0LDEuNTQtMTcuODMsMS44MmExNjIuNTcsMTYyLjU3LDAsMCwxLTI5LjQyLTEuM2MtNS44%0D%0AMy0uNzktMTAuNzItMy4xMi0xNi4xOC01LjA3cy0xMC45LTMuODYtMTUuNzYtN0E3OC44OSw3OC44%0D%0AOSwwLDAsMSwxMjcuOSwzMTEuOWMtNi43LTcuNTktMTIuNDItMTUuOTEtMTguMTctMjQuMjNhMTE3%0D%0ALjQ3LDExNy40NywwLDAsMS0xNS4xNS0zMC43NiwxNzAuMDcsMTcwLjA3LDAsMCwxLTYuNzctMjYu%0D%0ANjVjLTEuMjctOC4yOS0yLTE2LjY0LTIuNDktMjUtLjE4LTMtLjI4LTYtLjM5LTguOTUsMC0uNTMt%0D%0ALjE2LTEuMTcuNjgtMS42MS42OS42MywxLjQ0LDEuMywyLjE3LDJhODQuNzEsODQuNzEsMCwwLDAs%0D%0AMjYuODUsMTcuMDgsMTUzLjA3LDE1My4wNywwLDAsMCwyNS41OSw3LjkzYzcuMjksMS41NSwxNC42%0D%0AMywyLjgyLDIyLDQsNC4zLjcsOC42NSwxLjA3LDEzLDEuNTFzOC45MS44MywxMy4zNywxLjE5YTEx%0D%0ANy44MywxMTcuODMsMCwwLDAsMTguODgsMGM0LjQ2LS4zNiw4LjkyLS43NCwxMy4zNy0xLjE5czgu%0D%0ANjktLjgxLDEzLTEuNTFjNy4zNS0xLjIxLDE0LjctMi40OCwyMi00YTE1Mi41LDE1Mi41LDAsMCww%0D%0ALDI1LjU5LTcuOTMsODQuNjUsODQuNjUsMCwwLDAsMjYuODYtMTcuMDhjLjcyLS42OSwxLjQ3LTEu%0D%0AMzYsMi4xNy0yLC44NC40NC42OSwxLjA4LjY4LDEuNjEtLjExLDMtLjIxLDYtLjM5LDguOTUtLjUy%0D%0ALDguNjItMS4zMywxNi44Ni0yLjY2LDI1LjM2YTE3Mi4zLDE3Mi4zLDAsMCwxLTYuNiwyNi4yOUEx%0D%0AMTMuMTcsMTEzLjE3LDAsMCwxLDI4Ny40MywyODUuMTdaIi8+PHBhdGggY2xhc3M9ImFkZGQzZTRl%0D%0ALWExNjktNDY5ZS04NWFhLWMwYWU0YTZlNDZhYSIgZD0iTTI5Ny4zMiwxOTUuODRjLTEuMjctMi40%0D%0AOC00LjI4LTMuNjEtNi41OC00Ljg5QTEzOC4wNSwxMzguMDUsMCwwLDAsMjY5LDE4MS4xYTExMC4x%0D%0ALDExMC4xLDAsMCwwLTExLjY3LTMuMzRjLTEuNjMtLjM4LTQuNDctMS4zMi02Ljg1LTEuM2E0LjM0%0D%0ALDQuMzQsMCwwLDAtMy4xNiwxLjA3Yy0xLjIxLDEuMjQtMSwzLjIyLTEuNCw0LjkxYTguODEsOC44%0D%0AMSwwLDAsMS0zLjIzLDQuODFjLTQuMDcsMy4yNC0xMC42LDQuODUtMTUuNTYsNi4xOWE5My44MSw5%0D%0AMy44MSwwLDAsMS0xOC4zNSwyLjY3LDEyOC40OSwxMjguNDksMCwwLDEtMTcuMzMsMCw5NCw5NCww%0D%0ALDAsMS0xOC4zNi0yLjY3Yy0zLjE5LS44Ni02LjMtMi4wOS05LjQxLTMuMjItMy40Mi0xLjI1LTct%0D%0AMy4zNi04LjE5LTctMS0zLjE5LTEuNzYtNi43OS01Ljc5LTYuNzctNC4zNCwwLTkuMjMsMS43Ni0x%0D%0AMy4zNiwzQTEzMy4xNSwxMzMuMTUsMCwwLDAsMTA5LjU2LDE5MWMtMi41NywxLjQzLTYsMy4xOC02%0D%0ALjc0LDYuMzItLjU4LDIuNTMsMS40NiwzLjU2LDMuMjcsNC42NywyLjE3LDEuMzQsNC40MSwyLjU4%0D%0ALDYuNjksMy43MmExMDAuMTQsMTAwLjE0LDAsMCwwLDE0LDUuNjksMTg2LDE4NiwwLDAsMCwyOC42%0D%0ANyw3LjA1YzUuNjYuODgsMTEuMzIsMS44NywxNywyLjU0UzE4NC4xMywyMjIsMTkwLDIyMi40OWEx%0D%0AMjguNCwxMjguNCwwLDAsMCwyMC4zOCwwYzUuODQtLjQ2LDExLjY4LS44NiwxNy40OS0xLjU1czEx%0D%0ALjM0LTEuNjYsMTctMi41NGExODYuMzEsMTg2LjMxLDAsMCwwLDI4LjY3LTcuMDUsOTUuOTMsOTUu%0D%0AOTMsMCwwLDAsMjAuMzQtOS4xOEMyOTYuMzUsMjAwLjY1LDI5OSwxOTkuMDcsMjk3LjMyLDE5NS44%0D%0ANFpNMTE0LjE2LDE5N2EyLjI1LDIuMjUsMCwwLDEtMi4wNi4xNmMuNzEtMy42NiwzLjkzLTYuMTEs%0D%0ANy4wNS03Ljc0YTM2LjE5LDM2LjE5LDAsMCwxLDUuMTktMi4xNiwyOC45NCwyOC45NCwwLDAsMSw2%0D%0ALjI2LTEuODNjLjQ2LjY1LS4zOSwxLjQyLTEuNjMsMi4xNS0xLjgyLDEuMDgtNC40OCwyLTUsMi4z%0D%0ANGEzNi4yNiwzNi4yNiwwLDAsMC04LjEzLDUuNzJBNy45Miw3LjkyLDAsMCwxLDExNC4xNiwxOTda%0D%0AbTE4LjU0LTMuN2ExLDEsMCwwLDEtLjMzLjU1LDEwLjY1LDEwLjY1LDAsMCwxLS45MS44N2MtMi4z%0D%0ANSwyLjA3LTUuMjcsMy4yOS03LjUzLDUuNDRhMy4wNSwzLjA1LDAsMCwxLS43Ni41OS43OC43OCww%0D%0ALDAsMS0uODktLjE1Yy0xLTEuMTksMS44OS0zLjQxLDIuNDktNC4xNGExMi4zNiwxMi4zNiwwLDAs%0D%0AMSwxLjM4LTEuNTEsMTIsMTIsMCwwLDEsNC45LTIuMjcsMi4wNiwyLjA2LDAsMCwxLDEtLjExQS43%0D%0ANC43NCwwLDAsMSwxMzIuNywxOTMuMzRabTMyLDUuMzZhMjAuNTEsMjAuNTEsMCwwLDEtNy41NC0y%0D%0ALjQxLDIxLjY3LDIxLjY3LDAsMCwxLTktOS45Yy0uOTMtMi4xOC4xNi0yLjUyLDEuNjYtMS41NHMy%0D%0ALjU0LDIuNjIsMy44MSwzLjc1YTMyLjA1LDMyLjA1LDAsMCwwLDkuNTYsNS45MWMxLjM4LjU0LDIu%0D%0AODUuODQsNC4yNiwxLjMxLDIuMTMuNjksMi4yNCwxLjQyLDEuNSwyQTcuMTgsNy4xOCwwLDAsMSwx%0D%0ANjQuNjUsMTk4LjdabTI5LjkyLDExLjQ2Yy00LjMzLjctOC45LDEuNDctMTMuMzYsMWEyOC45MSwy%0D%0AOC45MSwwLDAsMS0xNS40NS02LjM5Yy0uMzItLjI3LS42NS0uNzYtLjM0LTFhLjY0LjY0LDAsMCwx%0D%0ALC4zNS0uMTQsNi43NSw2Ljc1LDAsMCwxLDMsLjM5YzcuMzIsMi4xMSwxNC4zNyw0LjI1LDIyLDQu%0D%0ANDVsMS42NSwwYTcsNywwLDAsMSwyLjczLjM0Ljg3Ljg3LDAsMCwxLC40OS40MUMxOTUuODcsMjA5%0D%0ALjY5LDE5NS4xNCwyMTAuMDcsMTk0LjU3LDIxMC4xNlptLTktOC41NWMtLjU5LS4xOC0xLjMtLjY0%0D%0ALTEuMDctMS4yMS4xNS0uMzcuNjItLjQ2LDEtLjQ5LDUtLjQ0LDkuODIuMTUsMTQuNzksMCwyLjY5%0D%0ALDAsNS4zOS0uMDYsOC4wOC0uMzFzNS4xOC0uODcsNy43OC0xLjIzbDIuOC0uNGExLjQxLDEuNDEs%0D%0AMCwwLDEsMS4yMS4yMmMuNDYuNDgsMCwxLjMxLS42NSwxLjU3bC0xLC40M2E1Ni43Miw1Ni43Miww%0D%0ALDAsMS01LjgxLDIuMTFDMjA0LjEsMjA0LjgsMTk0LjE0LDIwNC4yNSwxODUuNiwyMDEuNjFabTU1%0D%0ALDIuMzZhNjAuNDcsNjAuNDcsMCwwLDEtMTMsNi4wNyw1Ni45LDU2LjksMCwwLDEtNywxLjg0Yy0y%0D%0ALjExLjQtNC4zMi4yNC02LjQ4LjU1YTQuNTcsNC41NywwLDAsMS0zLjI5LS4zNi43MS43MSwwLDAs%0D%0AMS0uMzYtLjY5Yy4xNC0uNTQsMS42NC0uODQsMi4xMy0xLC43OC0uMywxLjU4LS41NCwyLjM4LS43%0D%0ANmwuODYtLjI1YzIuNTEtLjcxLDUtMS41MSw3LjQ1LTIuMzMsMi4yMS0uNzQsNC40My0xLDYuNjIt%0D%0AMS44Nyw0LjY3LTEuNzUsOS00LjM0LDEzLjYyLTYuMTYuNDctLjE4LDEtLjM0LDEuNDIsMEMyNDYu%0D%0ANTQsMjAwLjM4LDI0MS4zOCwyMDMuNDYsMjQwLjU1LDIwNFptMTIuMzEtMTguMjlhNy40Niw3LjQ2%0D%0ALDAsMCwxLTIuMTgsMy43OSwxOC40MSwxOC40MSwwLDAsMS04LjA1LDQuNjIsMjAuMTUsMjAuMTUs%0D%0AMCwwLDEtMy43MS42NSwyLjIxLDIuMjEsMCwwLDEtLjg5LS4wNi43OC43OCwwLDAsMS0uNTYtLjY0%0D%0AYzAtLjUxLjUzLS44MiwxLTFhMjIuODMsMjIuODMsMCwwLDAsOS4xNS02LjEzLDYuMTcsNi4xNyww%0D%0ALDAsMCwxLjYzLTMuOTRjMC0xLjQ3LS44LTMuMDgsMS40Ny0yLjE0UzI1My4yNywxODMuNDYsMjUy%0D%0ALjg2LDE4NS42OFptMzEuNTgsMTMuMWMtLjc3LjE5LTEuMzctLjYxLTEuOC0xLjI3YTE3Ljg2LDE3%0D%0ALjg2LDAsMCwwLTYuNjktNS42Nyw1Mi4yNyw1Mi4yNywwLDAsMC0xMC40Ny00Yy0xLjE3LS4zMy0y%0D%0ALjM1LS42NS0zLjUzLTFhMS44MywxLjgzLDAsMCwxLS44Ny0uNC42Ny42NywwLDAsMS0uMTItLjg3%0D%0ALjkzLjkzLDAsMCwxLC43NS0uMjNjMS42LDAsMy4zMy0uMjUsNC45MS0uMWEzMC4wNiwzMC4wNiww%0D%0ALDAsMSwzLjUzLjY2LDQ2LjEzLDQ2LjEzLDAsMCwxLDUuNjYsMS41OSwxMy4yMiwxMy4yMiwwLDAs%0D%0AMSw4LjM3LDcuNzhDMjg0LjY2LDE5Ni40MywyODUuMDUsMTk3Ljc1LDI4NC40NCwxOTguNzhaIi8+%0D%0APHBhdGggY2xhc3M9ImZlYmZjNzhjLWRhMmUtNDk5YS05MTY0LTQ1YzgyZjI5MzdhOSIgZD0iTTM3%0D%0AOS4yNywyMjguMjJhMzUuNDIsMzUuNDIsMCwwLDEtMi41LDkuNjMsNjguMTEsNjguMTEsMCwwLDEt%0D%0AOS40NiwxNS45NCwxMDAuMzYsMTAwLjM2LDAsMCwxLTE5Ljg1LDE4LjQ5LDU3LjIzLDU3LjIzLDAs%0D%0AMCwxLTE1Ljg0LDguMTZjLTIuODMuOTEtNS42OCwxLjgtOC41MiwyLjY4QTk4LjksOTguOSwwLDAs%0D%0AMSwzMDYsMjg2Ljc4Yy0yLC4yMy00Ljc1LDEuMDUtNi41LS4xNXMtMi41Ni00LjUzLTIuMTUtNi42%0D%0AOWMxLjQxLTcuMzIsOS41OS05LjgyLDE1LjY1LTExLjYyYTg3LjE0LDg3LjE0LDAsMCwwLDI2Ljgz%0D%0ALTEyLjkyQTQzLjY0LDQzLjY0LDAsMCwwLDM1MSwyNDMuODRjMi44NS00LjQyLDQuNzgtOS4xNiw0%0D%0ALjU2LTE0LjU2LS4wNi0xLjI2LS4wNi0yLjUzLS4yMS0zLjc4YTE3LjIsMTcuMiwwLDAsMC02LjIt%0D%0AMTEuODYsMTYuMDUsMTYuMDUsMCwwLDAtMTEuNTMtMy42QTM3Ljg0LDM3Ljg0LDAsMCwwLDMyNiwy%0D%0AMTIuNmMtMi4xOC44NS03LDQuNzctOS4yMywzLjctNC42LTIuMTktMS4zMi0xNC4yNCwxLjg2LTE2%0D%0ALjU4LDIuNDctMS44Miw2LjMtMy4xOSw5LjEyLTQuNDlhNDYuNzMsNDYuNzMsMCwwLDEsMTAuOTIt%0D%0AMy41OGM4LjQxLTEuNTYsMTYuNjMtMS42NCwyNC42NCwxLjg0LDUuOTEsMi41NiwxMC41MSw2LjQ0%0D%0ALDEzLjE0LDEyLjQ2QzM3OS42LDIxMy4xMSwzODAuMjIsMjIwLjU2LDM3OS4yNywyMjguMjJaIi8+%0D%0APHBhdGggY2xhc3M9ImIxOGQyZGY4LTJmOWQtNDdiNy1iNDY2LTU4Yjk3YTc3MTU1YSIgZD0iTTE1%0D%0AOS4zNCwxMzMuMzhjLjE3LTIuNDYuNDItNiwyLjUyLTcuNjVhNyw3LDAsMCwxLDMuMTktMS4xMSwx%0D%0AMDcuNiwxMDcuNiwwLDAsMSwxNi4wNy0yYzMuMy0uMDksNi42LjEzLDkuOS4zNWwzMy4xNCwyLjE4%0D%0AYzQuNTkuMzEsOS4yMy42MSwxMy43Ny0uMTcsMi0uMzUsNC4wNy0uOSw2LS4yOWE0LDQsMCwwLDEs%0D%0AMi43MSwzLjI0Yy4wOS43NS0uMzksMS4zNS0uNDEsMi4wOCwwLDEuMTEuNDEsMi4zNi40OCwzLjQ5%0D%0AYTg4LjA5LDg4LjA5LDAsMCwxLTEsMjEuMjdjLTEuMzIsNy40Ni0yLjQ1LDE1LTMuNzIsMjIuNDEt%0D%0ALjQsMi4zNy0xLDQuNzEtMS40Miw2Ljg4YTEwLDEwLDAsMCwxLTQuMzgsMi4zOCw4OC44Nyw4OC44%0D%0ANywwLDAsMS0xNi4zOCwzLjc3LDEyOC40OCwxMjguNDgsMCwwLDEtMzMuNTksMCw4OS4xNiw4OS4x%0D%0ANiwwLDAsMS0xNi4zOS0zLjc3LDEwLjE0LDEwLjE0LDAsMCwxLTQuMzgtMi4zOGMtLjQ1LTIuMTct%0D%0AMS00LjUxLTEuNDItNi44OC0xLjI2LTcuNDYtMi4zOS0xNC45NS0zLjcxLTIyLjQxYTg4LjYxLDg4%0D%0ALjYxLDAsMCwxLTEtMjEuMjdaIi8+PHBhdGggY2xhc3M9ImIxOGQyZGY4LTJmOWQtNDdiNy1iNDY2%0D%0ALTU4Yjk3YTc3MTU1YSIgZD0iTTIxNi4zNiwxMDguNTJhNi4yNyw2LjI3LDAsMCwxLDIuNTItNC43%0D%0AMywxNC43NSwxNC43NSwwLDAsMSwxLjQ1LDEuMWM0LjUsNC4zOCwxMCw2LjIzLDE2LjE2LDYuNjks%0D%0AMS45Mi4xNSwzLjg1LjI3LDUuNzYuNTFhNi4zOCw2LjM4LDAsMCwwLC4xLDEsMzUuMDgsMzUuMDgs%0D%0AMCwwLDAsMS42NSw2LjIzYy00LjA1LDAtNy44MS0uMTktMTEuNTctLjQyLTIuNjQtLjE2LTUuMjgt%0D%0ALjI3LTcuOTEtLjQycy01LjI3LS4zNi03LjktLjQ1Yy05LjExLS4yNy0xOC4wOC0uMjctMjcuMTks%0D%0AMC0yLjYzLjA5LTUuMjcuMzEtNy45LjQ1cy01LjI3LjI2LTcuOTEuNDJjLTMuNzYuMjMtNy41Mi40%0D%0ANi0xMS41Ny40MmwuNzMtMi4wNmMyLjIxLS40NCw0LjM1LS43OSw2LjQ2LTEuMjksNi42NS0xLjU3%0D%0ALDEyLjI2LTUsMTcuMy05LjUzLjc0LS42NiwxLjI3LTEuNjQsMi41NC0xLjgyLDMuNjIsNC45NCw4%0D%0ALjc1LDcuNjEsMTQuNDYsOS4zYTE3LjYyLDE3LjYyLDAsMCwwLDguMTUuODNjMy42My0uNjUsNC41%0D%0ANy0xLjc3LDQuNjctNS41MUMyMTYuMzcsMTA5LDIxNi4zNSwxMDguNzUsMjE2LjM2LDEwOC41Mloi%0D%0ALz48cGF0aCBjbGFzcz0iYTVkMTQ5MTEtMTVjMS00ZGZjLTgwMmEtYzQ4MGM1ZjYxNjVhIiBkPSJN%0D%0AMTk0LjM1LDUyYzIuNDcsMi43Miw0LjExLDguMjIsNC4zMiwxNC41LDAsLjQ2LS4zMy45My0uNjgs%0D%0AMS44NS0xLjM1LTMtMi4xNS01LjM5LTMuNDYtNy40NmE0OC4wOSw0OC4wOSwwLDAsMC00LjY2LTUu%0D%0ANDdBOCw4LDAsMCwxLDE5NC4zNSw1MloiLz48cGF0aCBjbGFzcz0iYTVkMTQ5MTEtMTVjMS00ZGZj%0D%0ALTgwMmEtYzQ4MGM1ZjYxNjVhIiBkPSJNMTU1LjgyLDEwOS42YTcuNjksNy42OSwwLDAsMSwuMjkt%0D%0AMS42MSw0Mi4zNyw0Mi4zNywwLDAsMSw4LjUzLTEyLDI1LjI5LDI1LjI5LDAsMCwxLDQuMTYtNGMy%0D%0ALjA3LTEuMzUsMy44Ny0uOTIsNi4xNi0uNWE4LjE2LDguMTYsMCwwLDAsMS43MS4xM2MuNTUsMCwy%0D%0ALjQ0LS4zMSwxLjktMS4yOGEyLDIsMCwwLDAtMS4xNi0uNzEsOS4zLDkuMywwLDAsMS01Ljg0LTYu%0D%0AMjcsOS4xLDkuMSwwLDAsMSwyLjIzLTguOTMsMTguOTIsMTguOTIsMCwwLDEsOS40MS01LjQ0YzMu%0D%0ANzQtMSw3LjU0LTEuODIsMTEuNTItMi43NmwxLDIuM2MtLjU4LjM2LTEuMTMuNjktMS42NywxYTIu%0D%0AMTMsMi4xMywwLDAsMC0xLDIuMzYsMiwyLDAsMCwwLDIsMS42MywxNy43MywxNy43MywwLDAsMCwx%0D%0AMS41OC0zLjY0YzEuMTEtLjg1LDEuMzUtMi42Mi4yOC0zLjMtMi0xLjI4LTIuMDgtMy4xMy0yLjIt%0D%0ANS4wOCwwLS40NSwwLS45MSwwLTEuNTUsMi42OC0yLjYzLDYuNDEtNC4yMiw4LjU5LTcuNTQsMi42%0D%0ANiwxLjI2LDMuNTEsMy40NiwzLjgyLDUuOTRhMTguMiwxOC4yLDAsMCwxLTUuMjQsMTQuOSwxLjY3%0D%0ALDEuNjcsMCwwLDAtLjYxLDEuMTUsMS4yMSwxLjIxLDAsMCwwLDEuMTksMUEzLjU2LDMuNTYsMCww%0D%0ALDAsMjE0LDc1LDguOTMsOC45MywwLDAsMCwyMTguMTIsNzIsOS4xLDkuMSwwLDAsMSwyMjIsNjgu%0D%0ANjNjMy4xMy0xLjQ5LDYuNjIuNyw4LjM5LDMuMzIsMS41NSwyLjI4LjUxLDUuMy0xLjMxLDcuMTNh%0D%0AMjEuMzEsMjEuMzEsMCwwLDEtNC4yNSwzLjU3LDE5LjE2LDE5LjE2LDAsMCwwLTEuOTIsMS4xMSwy%0D%0ALjEyLDIuMTIsMCwwLDAtLjczLjg3LDEsMSwwLDAsMCwuMTgsMS4wNywxLjQ5LDEuNDksMCwwLDAs%0D%0AMS4zNy4xOGMzLjQ2LS43Miw3LjE5LTMsMTAuNi0uOWExNi40MiwxNi40MiwwLDAsMSwzLjc4LDMu%0D%0AMTcsNDQuNDMsNDQuNDMsMCwwLDEsOC43NSwxMy45LDEzLjg1LDEzLjg1LDAsMCwxLDEsMy42Myw2%0D%0ALjI4LDYuMjgsMCwwLDEtMS4xOC4wOWMtMi44NC0uMzktNS42Ny0uODEtOC41LTEuMTktMi4xNi0u%0D%0AMjktNC4zNy0uMzUtNi40OC0uODNhMTgsMTgsMCwwLDEtNy43My0zLjYxYy0xLjQtMS4xOC0yLjgt%0D%0AMi4zNy00LjI1LTMuNS0xLjg0LTEuNDQtMi43Ny0xLjM3LTQuNDcuMzJhMTUsMTUsMCwwLDAtNC43%0D%0AMiw4LjYsMTIuODMsMTIuODMsMCwwLDEtLjI5LDEuMzRjMCwuMS0uMTIuMTgtLjI2LjM4YTguMjgs%0D%0AOC4yOCwwLDAsMS00LjY1LS4xMSwyNSwyNSwwLDAsMS05LjYyLTQuNDEsMjUuNDMsMjUuNDMsMCww%0D%0ALDEtMy41OS0zLjY3QTUuMjcsNS4yNywwLDAsMSwxOTAuNzQsOTVhMi4yOCwyLjI4LDAsMCwwLTIu%0D%0AMS0yLjYyQTIuNzcsMi43NywwLDAsMCwxODYsOTQuMmE0LjIsNC4yLDAsMCwwLS4yNiwxLjY3LDIu%0D%0AMjYsMi4yNiwwLDAsMS0uNjksMS44NWMtNS40NSw2LjA5LTEyLDEwLjI0LTIwLjE1LDExLjY3QTI0%0D%0ALjQ3LDI0LjQ3LDAsMCwxLDE1NS44MiwxMDkuNloiLz48cGF0aCBjbGFzcz0iZjExOTg1NzAtM2Nj%0D%0ANi00OGE2LTliYjMtNjg5NjljYzg0NzM0IiBkPSJNMjcwLjMxLDI5MC44NGMyLjIzLTEuNTIsMy42%0D%0AMi0zLjkyLDUuMi02LjE0YTU4Ljc3LDU4Ljc3LDAsMCwwLDUuNi05LjExYzQuMDgtOC43Miw4LjI0%0D%0ALTE3LjQxLDEyLjExLTI2LjIxYTc5LDc5LDAsMCwwLDUuMTItMTYuMTNjLjE5LTEsLjI5LTIuMTct%0D%0ALjUyLTIuNzJhMS43MywxLjczLDAsMCwwLTIsLjI5LDUsNSwwLDAsMC0xLjEzLDEuODljLTEuNDEs%0D%0AMy4zOC0zLjA4LDYuNzYtNC4yNCwxMC4yNC0yLjgsNi40MS01LjcsMTIuNzctOC41MywxOS4xNmEx%0D%0AODAuNjIsMTgwLjYyLDAsMCwxLTE1LjEsMjcuMzIsMi43OCwyLjc4LDAsMCwwLS43LDIuMjQsMy40%0D%0ALDMuNCwwLDAsMCwyLjg5LS4wOEE4LDgsMCwwLDAsMjcwLjMxLDI5MC44NFoiLz48cGF0aCBjbGFz%0D%0Acz0iZjExOTg1NzAtM2NjNi00OGE2LTliYjMtNjg5NjljYzg0NzM0IiBkPSJNMjYyLjI4LDI5OC43%0D%0AOGEyLjExLDIuMTEsMCwwLDAsMi4yLTIuMDcsMi40NSwyLjQ1LDAsMCwwLTIuMjYtMi40NywyLjI4%0D%0ALDIuMjgsMCwwLDAtMiwxLjk0QTIuMzgsMi4zOCwwLDAsMCwyNjIuMjgsMjk4Ljc4WiIvPjxwYXRo%0D%0AIGNsYXNzPSJmYjI0YThhNS1jMjg4LTQ1MWUtYTEyMC0yZDczMGFiYWY5OTciIGQ9Ik0yMTMuODgs%0D%0AMjY4LjI3YTE3LjgsMTcuOCwwLDAsMSwxLjUzLDQuMjcsMTIuNjksMTIuNjksMCwwLDEsMCw5LDE3%0D%0ALjY1LDE3LjY1LDAsMCwxLTEuNiw0LjI3LDE3Ljg5LDE3Ljg5LDAsMCwxLTIuOSwzLjUzLDE3LjU5%0D%0ALDE3LjU5LDAsMCwxLTMuNjQsMi42OSwxNywxNywwLDAsMS00LjE4LDEuNzFjLS4zNy4xLS43NS4y%0D%0ALTEuMTMuMjgsMy40Ny0yLjcxLDUuODEtNi44Myw3LjctMTFDMjExLjkzLDI3OC4xNCwyMTMuNTgs%0D%0AMjczLjM3LDIxMy44OCwyNjguMjdaIi8+PHBhdGggY2xhc3M9ImI4YWI1ZDk1LTk4MTgtNGMyMS1h%0D%0ANzg4LTA5OTI0ZDZhZjA0OSIgZD0iTTE4Ni4zNiwyNjQuNzhhMjYsMjYsMCwwLDEsNy43Mi00Ljcs%0D%0AMTcuNDUsMTcuNDUsMCwwLDEsNC41NS0uNTMsMTcuODYsMTcuODYsMCwwLDEsNC41NC41MiwxNC45%0D%0AMywxNC45MywwLDAsMSwzLjI4LDEuNDIsMjcuODgsMjcuODgsMCwwLDAtMTEuMyw2Ljg1aC0uMDVh%0D%0AMTQuNzcsMTQuNzcsMCwwLDEtMTAtMi4yNkMxODUuNDgsMjY1LjY0LDE4NS45MywyNjUuMjEsMTg2%0D%0ALjM2LDI2NC43OFoiLz48cGF0aCBjbGFzcz0iYjhhYjVkOTUtOTgxOC00YzIxLWE3ODgtMDk5MjRk%0D%0ANmFmMDQ5IiBkPSJNMTkwLjQ2LDI3NS42OWExMy44MSwxMy44MSwwLDAsMS00LjI2LS4wOWMuMDUt%0D%0ALjEyLjA5LS4yNi4xNS0uMzhhMTIsMTIsMCwwLDEsMi42NC0zLjY1YzEuNTEuNDMsMy4xNy43OSwz%0D%0ALjQuNDEtLjM2LjYxLS43MiwxLjI0LTEsMS45MXMtLjUsMS4xNC0uNzIsMS43MloiLz48cGF0aCBj%0D%0AbGFzcz0iZmIyNGE4YTUtYzI4OC00NTFlLWExMjAtMmQ3MzBhYmFmOTk3IiBkPSJNMTk0Ljk0LDI3%0D%0ANC43M2MyLjYyLTQuOTQsNi43Mi03LjYyLDExLjQ5LTkuNDNhMzcuNzYsMzcuNzYsMCwwLDAtMTIs%0D%0AMjYuODZBMjAuNDMsMjAuNDMsMCwwLDEsMTk0Ljk0LDI3NC43M1oiLz48cGF0aCBjbGFzcz0iZmIy%0D%0ANGE4YTUtYzI4OC00NTFlLWExMjAtMmQ3MzBhYmFmOTk3IiBkPSJNMTk2LjU4LDI5NC4yM2MtLjYx%0D%0ALS4xLjU1LTcuNjkuNy04LjQzYTM1LjIxLDM1LjIxLDAsMCwxLDIuNzMtOC4xN2MyLjI4LTQuODIs%0D%0ANi4xMS0xMC40NiwxMC44NC0xMy4xNywxLjg0LDIuMTQuNzcsNi4xLjIsOC41M2E0Nyw0NywwLDAs%0D%0AMS0zLjI0LDljLTIuMzYsNS4xNi01LjMyLDEwLjQyLTEwLjgsMTIuMzJaIi8+PHBhdGggY2xhc3M9%0D%0AImE1ZDE0OTExLTE1YzEtNGRmYy04MDJhLWM0ODBjNWY2MTY1YSIgZD0iTTI3MC41NywxNTVhOC45%0D%0AMSw4LjkxLDAsMCwxLDEuMzYuMjgsMzAuODgsMzAuODgsMCwwLDEsMTEuODUsNi4yNCw1LDUsMCww%0D%0ALDAsMi4zMywxLjRjLjQtLjc1LS4xMy0xLjY1LS42OS0yLjI5YTMxLjM0LDMxLjM0LDAsMCwwLTUu%0D%0ANTYtNS4xMWMtMS44NS0xLjMxLTQuMTEtMi01Ljg5LTMuMjYtMS4xMi0uODMtMS4zOS0yLjM2LjEt%0D%0AMi44NnMzLjg2LjYsNS4yNCwxLjA2YzguMzcsMi44NCwxNC4wNSw4LjQxLDE2LjgyLDE2Ljg0YTcu%0D%0AMzksNy4zOSwwLDAsMSwwLDIsMTYuNzgsMTYuNzgsMCwwLDAtOS41OC0yYy0uOTIuMDYtMS44NCww%0D%0ALTIuNzUsMGExNC4yMSwxNC4yMSwwLDAsMS05LjQyLTMuNjEsMTguNzUsMTguNzUsMCwwLDEtMy43%0D%0AMy00LjQ1QzI2OS4zOCwxNTcuMTcsMjY4LjExLDE1NC44LDI3MC41NywxNTVaIi8+PHBhdGggY2xh%0D%0Ac3M9ImE3YTVkZmExLWNiNmYtNGI2MS05YzdmLTIyZDU2YmFmNmRhMCIgZD0iTTE5MywxNDkuNTJj%0D%0ANS40MS42Nyw3LjcxLDEuMDcsMTQuNzYtLjU1YTE1LjM2LDE1LjM2LDAsMCwxLC4xMywzLjI5Yy0y%0D%0ALS4xOC00LjQ0LjMzLTYuMjUuMzUtMywwLTYtLjA2LTguOTMtLjI0QTYuNjUsNi42NSwwLDAsMSwx%0D%0AOTMsMTQ5LjUyWiIvPjxwYXRoIGNsYXNzPSJmYjg0NDczNy1jNDVhLTQyNTgtOTQ3OS0wYTA2NjU0%0D%0AZDIwMDEiIGQ9Ik0yMDIuNDUsMTYxYTguMDcsOC4wNywwLDAsMS0yLjczLDBjLTQuMi0uNjQtNS4y%0D%0AMS0xLjQyLTYuMjEtNSwyLjMuMTIsNC42MS4yMSw2LjkxLjIxLDEuMjQsMCwyLjQ3LDAsMy43LS4w%0D%0ANi44NywwLDIuMi0uMzIsMy4yNS0uMy0uMDkuMzktLjE4Ljc5LS4yOCwxLjE4QzIwNi41MSwxNTku%0D%0ANDMsMjA0LjY5LDE2MC41NSwyMDIuNDUsMTYxWiIvPjxwYXRoIGNsYXNzPSJhNWQxNDkxMS0xNWMx%0D%0ALTRkZmMtODAyYS1jNDgwYzVmNjE2NWEiIGQ9Ik0xMDQuMTgsMTY3LjNjMi43Ny04LjQzLDguNDUt%0D%0AMTQsMTYuODItMTYuODQsMS4xMy0uMzgsNC0xLjQ4LDUuMTItLjYxLDEuNTUsMS4yNi0xLjExLDEu%0D%0ANjMtMiwyLjA2YTMxLDMxLDAsMCwwLTMuMywxLjgxLDU5LDU5LDAsMCwwLTUuODcsNC4zMSwxNCwx%0D%0ANCwwLDAsMC0zLDMuMzNjLS4zMi40OS0uNDksMS4zMiwwLDEuNTJhMS4wOSwxLjA5LDAsMCwwLC45%0D%0AMi0uMjhBNzguODEsNzguODEsMCwwLDEsMTI3LDE1NC43NGE0LjY1LDQuNjUsMCwwLDEsMi42Ni0u%0D%0ANTVjNC40Ni44Ni0yLjMxLDguMzItMy43MSw5LjUxYTE0LjIzLDE0LjIzLDAsMCwxLTkuNDIsMy42%0D%0AMWMtLjkyLDAtMS44NCwwLTIuNzUsMGExNi44MiwxNi44MiwwLDAsMC05LjU5LDJBNy4zMyw3LjMz%0D%0ALDAsMCwxLDEwNC4xOCwxNjcuM1oiLz48cGF0aCBjbGFzcz0iYjBlZjQ4ZTctMzIyOS00ODZhLWI3%0D%0ANzctYTE1YjFlY2QxZTFiIiBkPSJNMzg0LjQ3LDIwNC4wN2EyNy44OSwyNy44OSwwLDAsMC0xMC0x%0D%0ANC4xLDM4Ljg0LDM4Ljg0LDAsMCwwLTIwLjgtNy4zOGMtNi44LS41Mi0xMy40OS44NC0yMCwyLjc3%0D%0ALTUuNjIsMS42Ny0xMC41LDQuNzktMTUuMzUsNy45NWE1OS43Miw1OS43MiwwLDAsMC0uNDItNy4z%0D%0AMWMtLjE2LTEuMzYtLjIxLTIuNzUtLjMtNC4xMmExMiwxMiwwLDAsMC0yLjM3LTYuMzYsNDEuNyw0%0D%0AMS43LDAsMCwwLTkuNC05Yy0uNDctLjM0LS45My0uNjktMS40Mi0xLTMtMS43OC01LjcxLTMuODEt%0D%0ANy03LjI2YTI5LjgzLDI5LjgzLDAsMCwwLTIwLjM1LTEzLjQ2Yy0yLjg5LS40OS01Ljk1LS4xLTgu%0D%0AOTMsMC0xLjcxLDAtMy40My4zOC01LjE0LjQyYTIxLjc2LDIxLjc2LDAsMCwxLTExLjE4LTIuOTUs%0D%0ANC41Myw0LjUzLDAsMCwxLTIuNjQtNC40YzAtMy43Ny0uNDEtNy41NS0uNjctMTEuNTYuNzktLjE0%0D%0ALDEuNTQtLjI2LDIuMjgtLjQxYTIuMjEsMi4yMSwwLDAsMCwyLjA5LTIuMzFjLjI2LTMtLjg5LTQu%0D%0ANjctMy45My01LjQ4LS43Ni0uMjEtMS41NS0uMzEtMi4yNy0uNDUtMS4yNS0uMjQtMS40NS00LjY0%0D%0ALTEuNS02LjQyLjQxLjE0LjgxLjI4LDEuMjEuNDRhMi43NywyLjc3LDAsMCwwLDMuMzgtLjg0LDQu%0D%0ANDgsNC40OCwwLDAsMCwxLjMyLTQuNjljLS4zNS0xLjIxLS42MS0yLjQ1LS45NC0zLjY3LTEuNDQt%0D%0ANS4zLTQuMzYtOS44Mi03LjU1LTE0LjJhMjUuMzQsMjUuMzQsMCwwLDAtNy44My03LjE0Yy0uNjct%0D%0ALjM5LTEuMzEtLjg0LTIuMS0xLjM1bC43MS0xLjY1YTksOSwwLDAsMC0xLjY1LTkuOTMsMTMuODYs%0D%0AMTMuODYsMCwwLDAtNC42Mi0zLjUzbC02Ljg0LTMuM2MtLjE5LTEuNi0uMzEtMy4yLS41OC00Ljc3%0D%0AYTExLjc0LDExLjc0LDAsMCwwLTUuMi04LjE4Yy0yLjkyLTEuOTMtNS43Mi0xLjQ2LTcuODYsMS4y%0D%0ANy0uMjguMzYtLjUxLjc2LS44LDEuMTJhMTQuNTMsMTQuNTMsMCwwLDEtNSwzLjczLDIzLjM4LDIz%0D%0ALjM4LDAsMCwwLTEuMjQtMi43NCwxNS40NywxNS40NywwLDAsMC0yLjIyLTMsNCw0LDAsMCwwLTUu%0D%0AMzQtLjY1LDMzLjA4LDMzLjA4LDAsMCwwLTUsMy42NWMtMi4xNywyLTIsNC4xMy0uNTcsNi41MmE5%0D%0ALjg3LDkuODcsMCwwLDAsMS4zNywxLjUzYy40NS40OS45MSwxLDEuNTQsMS42MmEyNi4zOSwyNi4z%0D%0AOSwwLDAsMS02LjQsMS44MkEzMi4wOSwzMi4wOSwwLDAsMCwxNzIuNzUsNjdhMTkuMjgsMTkuMjgs%0D%0AMCwwLDAtNi4xLDUuNDhjLTIuNjUsMy44MS0zLjUyLDcuOTEtMiwxMi40LjIyLjYzLjM4LDEuMjcu%0D%0ANTgsMS45My0uNDYuMzktLjc5LjctMS4xNSwxQTUzLjQ1LDUzLjQ1LDAsMCwwLDE1MiwxMDAuOWEz%0D%0ANC45NCwzNC45NCwwLDAsMC00LjE5LDguNjVjLTEsMi45MS40Myw1LDMuNSw1LjI5LjguMDgsMS42%0D%0AMSwwLDIuNDEuMTEuMTksMCwuMzYuMjIuNjIuMzlhMTAsMTAsMCwwLDEtLjI0LDEuMjksNS41Niw1%0D%0ALjU2LDAsMCwxLS41NiwxYy0uNzIuMTQtMS41MS4yNC0yLjI3LjQ1LTMsLjgxLTQuMiwyLjQ0LTMu%0D%0AOTMsNS40OGEyLjIxLDIuMjEsMCwwLDAsMi4wOCwyLjMxYy43NC4xNSwxLjQ5LjI3LDIuMjkuNDEt%0D%0ALjI2LDQtLjY4LDcuNzktLjY3LDExLjU2YTQuNTQsNC41NCwwLDAsMS0yLjY1LDQuNCwyMS43Miwy%0D%0AMS43MiwwLDAsMS0xMS4xNywyLjk1Yy0xLjcyLDAtMy40My0uMzctNS4xNS0uNDItMy0uMDgtNi0u%0D%0ANDctOC45MiwwYTI5LjgzLDI5LjgzLDAsMCwwLTIwLjM1LDEzLjQ2Yy0xLjI1LDMuNDUtNCw1LjQ4%0D%0ALTcsNy4yNi0uNDkuMy0xLC42NS0xLjQxLDFhNDEuMjgsNDEuMjgsMCwwLDAtOS40LDksMTIsMTIs%0D%0AMCwwLDAtMi4zOCw2LjM2Yy0uMDksMS4zNy0uMTMsMi43Ni0uMyw0LjEyYTczLjU2LDczLjU2LDAs%0D%0AMCwwLS4yLDEzLjc2Yy4zNiw1LjM4LjcxLDEwLjc3LDEuMjQsMTYuMTQuNDQsNC41NywxLDkuMTMs%0D%0AMS43NCwxMy42NmExNzMuODIsMTczLjgyLDAsMCwwLDcuMzcsMjcuOTEsMTEzLjA3LDExMy4wNyww%0D%0ALDAsMCwxNCwyOC4zMWMyLjUzLDMuNjgsNC4yNyw3Ljc2LDcsMTEuMjcsNS4xOSw2LjYsMTAuNzUs%0D%0AMTIuNTQsMTYuMiwxOC43Niw0LjY5LDUuMzcsMTAuNSw5LjEsMTYuNTgsMTIuODNhNDcsNDcsMCww%0D%0ALDAsNy42NywzLjg1YzQuMzksMS42OSw4Ljc2LDMuNDEsMTMuMjIsNC44OWE4Ny41NCw4Ny41NCww%0D%0ALDAsMCw4LjY1LDIuMThjMTAuMjEsMi4yOSwyMC43NCwyLjc4LDMxLjE3LDIuNjksOS4wOS0uMDgs%0D%0AMTcuNDctMiwyNi4xMy00Ljg3LDQuNDUtMS40OCw4LjgzLTMuMiwxMy4yMS00Ljg5YTQ3LjEyLDQ3%0D%0ALjEyLDAsMCwwLDcuNjgtMy44NSwxMDkuMjQsMTA5LjI0LDAsMCwwLDEwLjEzLTYuOTRjMS42Ny0x%0D%0ALjMsMy4yOS0yLjY2LDQuODMtNC4xLDYuOTMtNi40NCwxMy44NC0xMy41MywxOC4yNy0yMS45Mi41%0D%0AMi0xLDIuMTMtNS4zNSwzLjUzLTUuNGwyLjczLS4xYzQuMzgtLjM0LDguNjMtLjU0LDEyLjg0LTFh%0D%0AMTMwLDEzMCwwLDAsMCwxMi44OS0yLjA4YzQuMjUtLjkzLDguNDItMi4yMiwxMi41OC0zLjUxQTcw%0D%0ALDcwLDAsMCwwLDM0Ny4yOCwyNzdhMTAyLjE1LDEwMi4xNSwwLDAsMCwxOC4xOC0xNC4xNCw3Ni40%0D%0ANyw3Ni40NywwLDAsMCwxNy4xLTIzLjU0QTQ3LjEsNDcuMSwwLDAsMCwzODQuNDcsMjA0LjA3Wm0t%0D%0ANjguNCwxOS4xOSwyLjItMS44M2E0MS4yOCw0MS4yOCwwLDAsMSwxNi4wNy04LjNjMy4wNy0uOCw2%0D%0ALjE4LTEuNDcsOS40OC0uNTZhMTAuODQsMTAuODQsMCwwLDEsOCw3LjcyLDIwLDIwLDAsMCwxLTEu%0D%0ANDYsMTUuMzYsMzcuNTIsMzcuNTIsMCwwLDEtMTEuMDgsMTIuNTQsNzkuMzUsNzkuMzUsMCwwLDEt%0D%0AMjQuMjMsMTJjLTMsMS02LjEyLDEuODQtOS4yMywyLjU3LjY3LTEuNzUsMS4zMy0zLjUxLDEuOTMt%0D%0ANS4zYTE3My44MiwxNzMuODIsMCwwLDAsNy4zNy0yNy45MUMzMTUuNSwyMjcuNDYsMzE1Ljc5LDIy%0D%0ANS4zNiwzMTYuMDcsMjIzLjI2Wk0yNzAuNTcsMTU1YTguOTEsOC45MSwwLDAsMSwxLjM2LjI4LDMw%0D%0ALjg4LDMwLjg4LDAsMCwxLDExLjg1LDYuMjQsNSw1LDAsMCwwLDIuMzMsMS40Yy40LS43NS0uMTMt%0D%0AMS42NS0uNjktMi4yOWEzMS4zNCwzMS4zNCwwLDAsMC01LjU2LTUuMTFjLTEuODUtMS4zMS00LjEx%0D%0ALTItNS44OS0zLjI2LTEuMTItLjgzLTEuMzktMi4zNi4xLTIuODZzMy44Ni42LDUuMjQsMS4wNmM4%0D%0ALjM3LDIuODQsMTQuMDUsOC40MSwxNi44MiwxNi44NGE3LjM5LDcuMzksMCwwLDEsMCwyLDE2Ljc4%0D%0ALDE2Ljc4LDAsMCwwLTkuNTgtMmMtLjkyLjA2LTEuODQsMC0yLjc1LDBhMTQuMjEsMTQuMjEsMCww%0D%0ALDEtOS40Mi0zLjYxLDE4LjUyLDE4LjUyLDAsMCwxLTMuNzMtNC40NUMyNjkuMzgsMTU3LjE3LDI2%0D%0AOC4xMSwxNTQuOCwyNzAuNTcsMTU1Wm0tMjMuNyw1LjM2Yy41Ni0yLjU0LjMyLTUuMjQsMS41MS03%0D%0ALjcyYTU0LjMyLDU0LjMyLDAsMCwxLDEyLjM2LDEuNTIsMy4yNCwzLjI0LDAsMCwxLDEuNjQsMS4x%0D%0AMiwyNCwyNCwwLDAsMSwxLjg2LDIuODhjLjgxLDEuMzksMS40OSwyLjg1LDIuMzcsNC4xOSwzLjY1%0D%0ALDUuNTUsOC41NCw5LjIzLDE1LjM0LDkuODVhNDMuNjEsNDMuNjEsMCwwLDAsNS44My4xYzMuMjgt%0D%0ALjEzLDYuMTUuNTksOC4yMSwzLjM2YTUuNzMsNS43MywwLDAsMCwuNjYuOCwyLjQyLDIuNDIsMCww%0D%0ALDAsMi41My41OCwzLjI5LDMuMjksMCwwLDAsMi42LTMuMjEsMTIuMjIsMTIuMjIsMCwwLDEsLjEy%0D%0ALTEuNzJjLjEtLjYyLS4yNC0xLjM5LjUzLTEuODEuMjMuMDYuNSwwLC42NS4xNmE1My4wNiw1My4w%0D%0ANiwwLDAsMSw3LjYzLDcuNDNjMi43LDMuMTcsMS43Niw3LjE4LS40Nyw5Ljc1LTEsMS4xMS0zLjc1%0D%0ALDQuMjktNS4yOCw0LjMtMS4zOCwwLTQuMzMtMi43My01LjQyLTMuNTZhNDQuODYsNDQuODYsMCww%0D%0ALDAtNS45NC0zLjc4Yy00LjMzLTIuMzMtOC43NC00LjU2LTEzLjI0LTYuNTUtOC44Mi0zLjktMTcu%0D%0AODgtNy4xMS0yNy41Mi04LjM2LTEuODItLjIzLTMuNjUtLjM5LTUuNDYtLjY2YTksOSwwLDAsMS0x%0D%0ALjgtLjY2QzI0NiwxNjUuNTYsMjQ2LjMxLDE2Mi45MywyNDYuODcsMTYwLjM2Wm0zLjY1LDEzLjkz%0D%0AYzE0LjM0LDIuMjMsMjcuNjEsNy41LDQwLjIyLDE0LjUxLDIuMywxLjI3LDUuMzEsMi40LDYuNTgs%0D%0ANC44OSwxLjY0LDMuMjMtMSw0LjgxLTMuNDcsNi4zM2E5NS45Myw5NS45MywwLDAsMS0yMC4zNCw5%0D%0ALjE4LDE4NS4xMywxODUuMTMsMCwwLDEtMjguNjcsN2MtNS42Ny44OS0xMS4zMiwxLjg3LTE3LDIu%0D%0ANTVzLTExLjY1LDEuMDktMTcuNDksMS41NWExMzAuODEsMTMwLjgxLDAsMCwxLTIwLjM4LDBjLTUu%0D%0AODMtLjQ2LTExLjY4LS44Ni0xNy40OS0xLjU1cy0xMS4zNC0xLjY2LTE3LTIuNTVhMTg0Ljg1LDE4%0D%0ANC44NSwwLDAsMS0yOC42Ny03LDEwMS4zNiwxMDEuMzYsMCwwLDEtMTQtNS42OWMtMi4yOC0xLjE0%0D%0ALTQuNTItMi4zOC02LjY5LTMuNzItMS44MS0xLjExLTMuODUtMi4xNC0zLjI3LTQuNjcuNzItMy4x%0D%0ANCw0LjE3LTQuODksNi43NC02LjMyLDEyLjYyLTcsMjUuODktMTIuMjgsNDAuMjMtMTQuNTEsMS44%0D%0ANy0uMjksMy43Ny0uOTQsNS44OC0uNDQuNSwyLjQsMS4wOCw0Ljc0LDEuNDQsNy4xLjM5LDIuNTYs%0D%0AMS40Niw0LjU0LDMuODgsNS42Ny45My40NCwxLjc3LDEuMDksMi43MywxLjQ0LDMuMTEsMS4xNCw2%0D%0ALjIyLDIuMzYsOS40MSwzLjIzQTk0LDk0LDAsMCwwLDE5MS40OSwxOTRhMTI4LjQ5LDEyOC40OSww%0D%0ALDAsMCwxNy4zMywwLDkzLjgxLDkzLjgxLDAsMCwwLDE4LjM1LTIuNjdjMy4yLS44Nyw2LjMtMi4w%0D%0AOSw5LjQyLTMuMjMsMS0uMzUsMS44LTEsMi43My0xLjQ0LDIuNDEtMS4xMywzLjQ4LTMuMTEsMy44%0D%0AOC01LjY3LjM2LTIuMzYuOTQtNC43LDEuNDMtNy4xQzI0Ni43NSwxNzMuMzUsMjQ4LjY1LDE3NCwy%0D%0ANTAuNTIsMTc0LjI5Wm0tMzctNjcuOTNhNi4yNSw2LjI1LDAsMCwxLDIuNTItNC43MiwxNC43Niwx%0D%0ANC43NiwwLDAsMSwxLjQ1LDEuMDljNC41LDQuMzksMTAsNi4yNCwxNi4xNiw2LjcsMS45Mi4xNSwz%0D%0ALjg1LjI3LDUuNzYuNWE2LjM4LDYuMzgsMCwwLDAsLjEsMSwzNS41NCwzNS41NCwwLDAsMCwxLjY1%0D%0ALDYuMjNjLTQsMC03LjgxLS4xOS0xMS41OC0uNDItMi42My0uMTYtNS4yNy0uMjgtNy45LS40MnMt%0D%0ANS4yNy0uMzctNy45LS40NWMtOS4xMS0uMjgtMTguMDgtLjI4LTI3LjE5LDAtMi42NC4wOC01LjI3%0D%0ALjMtNy45LjQ1cy01LjI3LjI2LTcuOTEuNDJjLTMuNzYuMjMtNy41Mi40Ni0xMS41Ny40Mi4zLS44%0D%0ANC41MS0xLjQ1LjczLTIuMDcsMi4yMS0uNDMsNC4zNS0uNzksNi40Ni0xLjI4LDYuNjUtMS41Nywx%0D%0AMi4yNi01LDE3LjMtOS41NC43My0uNjYsMS4yNy0xLjYzLDIuNTQtMS44MSwzLjYyLDQuOTQsOC43%0D%0ANSw3LjYsMTQuNDYsOS4zYTE3LjYyLDE3LjYyLDAsMCwwLDguMTUuODNjMy42My0uNjUsNC41Ny0x%0D%0ALjc3LDQuNjctNS41MkMyMTMuNDksMTA2LjgyLDIxMy40OCwxMDYuNTksMjEzLjQ5LDEwNi4zNlpN%0D%0AMTYwLDEzMS40NmMxLDIuNTYsMiw1LjE0LDMuMDksNy42NmE4LjczLDguNzMsMCwwLDAsNy41Myw1%0D%0ALjI3LDUwLjI1LDUwLjI1LDAsMCwwLDE1LjA4LS43OCw1LjEzLDUuMTMsMCwwLDAsMy4yMS0xLjg3%0D%0ALDM4LDM4LDAsMCwwLDIuNzItNCwzMy44OSwzMy44OSwwLDAsMCwxLjg4LTQuMDUsNi4yLDYuMiww%0D%0ALDAsMSw0LjIxLTMuNzUsOC4zNCw4LjM0LDAsMCwxLDUsMCw2LjIyLDYuMjIsMCwwLDEsNC4yMSwz%0D%0ALjc1LDMzLjg5LDMzLjg5LDAsMCwwLDEuODgsNC4wNSwzOCwzOCwwLDAsMCwyLjcxLDQsNS4xNiw1%0D%0ALjE2LDAsMCwwLDMuMjEsMS44Nyw1MC4yNyw1MC4yNywwLDAsMCwxNS4wOC43OCw4LjcxLDguNzEs%0D%0AMCwwLDAsNy41My01LjI3YzEuMS0yLjUyLDIuMDctNS4xLDMuMDktNy42Ni41MS0xLjI3LDEtMi41%0D%0ANywxLjUzLTMuODNhNy4zOSw3LjM5LDAsMCwxLDEuMDYtMS4yNywxOC40NiwxOC40NiwwLDAsMSwu%0D%0AOSw1LDg3LjYyLDg3LjYyLDAsMCwxLTEsMjEuMjdjLTEuMzEsNy40Ni0yLjQ0LDE0Ljk0LTMuNzEs%0D%0AMjIuNDEtLjQsMi4zNy0xLDQuNzEtMS40Miw2Ljg4YTEwLDEwLDAsMCwxLTQuMzgsMi4zN0E4OC4w%0D%0ANiw4OC4wNiwwLDAsMSwyMTcsMTg4YTEyNy42MSwxMjcuNjEsMCwwLDEtMzMuNTksMEE4OC4zNSw4%0D%0AOC4zNSwwLDAsMSwxNjcsMTg0LjI3YTEwLDEwLDAsMCwxLTQuMzgtMi4zN2MtLjQ1LTIuMTctMS00%0D%0ALjUxLTEuNDItNi44OC0xLjI2LTcuNDctMi4zOS0xNS0zLjcxLTIyLjQxYTg4LjEyLDg4LjEyLDAs%0D%0AMCwxLTEtMjEuMjcsMTguNSwxOC41LDAsMCwxLC45MS01LDcuMzksNy4zOSwwLDAsMSwxLjA2LDEu%0D%0AMjdDMTU5LDEyOC44OSwxNTkuNDQsMTMwLjE5LDE2MCwxMzEuNDZaTTE5NC4zNSw1MmMyLjQ3LDIu%0D%0ANzIsNC4xMSw4LjIyLDQuMzIsMTQuNSwwLC40Ni0uMzMuOTMtLjY4LDEuODUtMS4zNS0zLTIuMTUt%0D%0ANS4zOS0zLjQ2LTcuNDZhNDguMDksNDguMDksMCwwLDAtNC42Ni01LjQ3QTgsOCwwLDAsMSwxOTQu%0D%0AMzUsNTJabS00MC42OCw1Ny42QTcuNjksNy42OSwwLDAsMSwxNTQsMTA4YTQyLjE3LDQyLjE3LDAs%0D%0AMCwxLDguNTMtMTIsMjUuMjksMjUuMjksMCwwLDEsNC4xNi00YzIuMDctMS4zNSwzLjg3LS45Miw2%0D%0ALjE2LS41YTguMTYsOC4xNiwwLDAsMCwxLjcxLjEzYy41NSwwLDIuNDMtLjMxLDEuODktMS4yOGEy%0D%0ALDIsMCwwLDAtMS4xNS0uNzEsOS4zLDkuMywwLDAsMS01Ljg0LTYuMjcsOS4wOCw5LjA4LDAsMCwx%0D%0ALDIuMjMtOC45MywxOC45MiwxOC45MiwwLDAsMSw5LjQxLTUuNDRjMy43My0xLDcuNTQtMS44Miwx%0D%0AMS41MS0yLjc2bDEsMi4zYy0uNTguMzYtMS4xMy42OS0xLjY3LDFhMi4xMiwyLjEyLDAsMCwwLTEs%0D%0AMi4zNiwyLDIsMCwwLDAsMiwxLjYzLDE3Ljc1LDE3Ljc1LDAsMCwwLDExLjU4LTMuNjRjMS4xMS0u%0D%0AODUsMS4zNC0yLjYyLjI4LTMuMy0yLTEuMjgtMi4wOS0zLjEzLTIuMi01LjA4LDAtLjQ1LDAtLjkx%0D%0ALDAtMS41NSwyLjY4LTIuNjMsNi40LTQuMjIsOC41OC03LjU0LDIuNjYsMS4yNiwzLjUyLDMuNDYs%0D%0AMy44Myw1Ljk0YTE4LjIsMTguMiwwLDAsMS01LjI0LDE0LjksMS42MywxLjYzLDAsMCwwLS42MSwx%0D%0ALjE1LDEuMiwxLjIsMCwwLDAsMS4xOCwxLDMuNTMsMy41MywwLDAsMCwxLjY0LS40NGMxLjU1LS43%0D%0AMSwzLjE5LTEuNSw0LjA5LTIuOTRhOS4xOCw5LjE4LDAsMCwxLDMuOTItMy4zOWMzLjEzLTEuNDks%0D%0ANi42Mi43LDguMzksMy4zMiwxLjU0LDIuMjguNSw1LjMtMS4zMSw3LjEzYTIxLjMxLDIxLjMxLDAs%0D%0AMCwxLTQuMjUsMy41NywxOS4xNiwxOS4xNiwwLDAsMC0xLjkyLDEuMTEsMiwyLDAsMCwwLS43My44%0D%0ANywxLDEsMCwwLDAsLjE3LDEuMDcsMS40OSwxLjQ5LDAsMCwwLDEuMzcuMThjMy40Ny0uNzIsNy4x%0D%0AOS0zLDEwLjYtLjlBMTYuNjksMTYuNjksMCwwLDEsMjM2LDg4LjE1YTQ0LjQzLDQ0LjQzLDAsMCwx%0D%0ALDguNzUsMTMuOSwxMy44NCwxMy44NCwwLDAsMSwuOTQsMy42Myw2LjIyLDYuMjIsMCwwLDEtMS4x%0D%0AOC4wOWMtMi44My0uMzktNS42Ni0uODEtOC41LTEuMTktMi4xNi0uMjktNC4zNi0uMzUtNi40Ny0u%0D%0AODNhMTgsMTgsMCwwLDEtNy43My0zLjYxYy0xLjQxLTEuMTgtMi44LTIuMzctNC4yNS0zLjUtMS44%0D%0ANC0xLjQ0LTIuNzctMS4zNy00LjQ3LjMyYTE1LDE1LDAsMCwwLTQuNzIsOC42Yy0uMDcuNDUtLjE4%0D%0ALjg5LS4yOSwxLjM0YTIsMiwwLDAsMS0uMjYuMzgsOC4yOCw4LjI4LDAsMCwxLTQuNjUtLjExLDI1%0D%0ALDI1LDAsMCwxLTkuNjMtNC40MUEyNS4zNiwyNS4zNiwwLDAsMSwxOTAsOTkuMDksNS4yLDUuMiww%0D%0ALDAsMSwxODguNTksOTVhMi4yOSwyLjI5LDAsMCwwLTIuMTEtMi42MiwyLjc2LDIuNzYsMCwwLDAt%0D%0AMi42MiwxLjg0LDQsNCwwLDAsMC0uMjYsMS42NywyLjI2LDIuMjYsMCwwLDEtLjcsMS44NWMtNS40%0D%0ANCw2LjA5LTEyLDEwLjI0LTIwLjE1LDExLjY3QTI0LjQyLDI0LjQyLDAsMCwxLDE1My42NywxMDku%0D%0ANlptLTQ5LjQ5LDU3LjdjMi43Ny04LjQzLDguNDUtMTQsMTYuODItMTYuODQsMS4xMy0uMzgsNC0x%0D%0ALjQ4LDUuMTItLjYxLDEuNTUsMS4yNi0xLjExLDEuNjMtMiwyLjA2YTMxLDMxLDAsMCwwLTMuMywx%0D%0ALjgxLDU5LDU5LDAsMCwwLTUuODcsNC4zMSwxNCwxNCwwLDAsMC0zLDMuMzNjLS4zMi40OS0uNDks%0D%0AMS4zMiwwLDEuNTJhMS4wOSwxLjA5LDAsMCwwLC45Mi0uMjhBNzguODEsNzguODEsMCwwLDEsMTI3%0D%0ALDE1NC43NGE0LjY1LDQuNjUsMCwwLDEsMi42Ni0uNTVjNC40Ni44Ni0yLjMxLDguMzItMy43MSw5%0D%0ALjUxYTE0LjIzLDE0LjIzLDAsMCwxLTkuNDIsMy42MWMtLjkyLDAtMS44NCwwLTIuNzUsMGExNi44%0D%0AMiwxNi44MiwwLDAsMC05LjU5LDJBNy4zMyw3LjMzLDAsMCwxLDEwNC4xOCwxNjcuM1pNODkuNiwx%0D%0ANzcuODlhNTIuNDgsNTIuNDgsMCwwLDEsNy42Mi03LjQzYy4xNi0uMTIuNDItLjEuNjUtLjE2Ljc4%0D%0ALjQyLjQ0LDEuMTkuNTQsMS44MWExNi4xOSwxNi4xOSwwLDAsMSwuMTIsMS43MiwzLjI3LDMuMjcs%0D%0AMCwwLDAsMi42LDMuMjEsMi40LDIuNCwwLDAsMCwyLjUyLS41OCw0LjYxLDQuNjEsMCwwLDAsLjY2%0D%0ALS44YzIuMDctMi43Nyw0LjkzLTMuNDksOC4yMS0zLjM2YTQzLjYxLDQzLjYxLDAsMCwwLDUuODMt%0D%0ALjFjNi44LS42MiwxMS43LTQuMywxNS4zNC05Ljg1Ljg4LTEuMzQsMS41Ny0yLjgsMi4zOC00LjE5%0D%0AYTI0LDI0LDAsMCwxLDEuODYtMi44OCwzLjI2LDMuMjYsMCwwLDEsMS42My0xLjEyLDU0LjM5LDU0%0D%0ALjM5LDAsMCwxLDEyLjM2LTEuNTJjMS4xOSwyLjQ4LDEsNS4xOCwxLjUxLDcuNzJzLjg2LDUuMiwx%0D%0ALjMsOGE5LjI4LDkuMjgsMCwwLDEtMS44LjY2Yy0xLjgyLjI3LTMuNjUuNDMtNS40Ny42Ni05LjY0%0D%0ALDEuMjUtMTguNjksNC40Ni0yNy41Miw4LjM2LTQuNSwyLTguOSw0LjIyLTEzLjI0LDYuNTVhNDIu%0D%0ANTcsNDIuNTcsMCwwLDAtNy4xOSw0Ljc4Yy0xLjg2LDEuNTUtMy43LDIuNTEtNi4xLDEuMjdhMTIu%0D%0AOTQsMTIuOTQsMCwwLDEtMy4zNC0zQzg3LjgzLDE4NS4wNyw4Ni44OSwxODEuMDYsODkuNiwxNzcu%0D%0AODlabTIwMCwxMDQuNDFjLTYuMTgsOS4xNC0xMiwxOC40MS0xOS4zMywyNi43M0E3OS40MSw3OS40%0D%0AMSwwLDAsMSwyNTQsMzIyLjc0YTUzLjgsNTMuOCwwLDAsMS0xNC4yOCw2LjUzYy00LjgxLDEuNDQt%0D%0AOS4yNiwzLjktMTQuMTYsNS4wNi01LjgzLDEuMzgtMTEuODQsMS41NC0xNy44MywxLjgyYTE2Mi40%0D%0ANiwxNjIuNDYsMCwwLDEtMjkuNDEtMS4zYy01Ljg0LS43OS0xMC43My0zLjEyLTE2LjE5LTUuMDdz%0D%0ALTEwLjktMy44Ni0xNS43Ni03QTc5LjQxLDc5LjQxLDAsMCwxLDEzMC4wNiwzMDljLTYuNzEtNy42%0D%0ALTEyLjQzLTE1LjkxLTE4LjE3LTI0LjIzQTExNy4zNCwxMTcuMzQsMCwwLDEsOTYuNzMsMjU0LDE3%0D%0AMC4wNywxNzAuMDcsMCwwLDEsOTAsMjI3LjM5Yy0xLjI3LTguMjktMi0xNi42NC0yLjQ5LTI1LS4x%0D%0AOC0zLS4yOC02LS4zOC04Ljk1LDAtLjU0LS4xNy0xLjE3LjY4LTEuNjEuNjkuNjMsMS40NCwxLjMs%0D%0AMi4xNiwyYTg0Ljc2LDg0Ljc2LDAsMCwwLDI2Ljg2LDE3LjA4LDE1Mi41LDE1Mi41LDAsMCwwLDI1%0D%0ALjU5LDcuOTNjNy4yOCwxLjU1LDE0LjYzLDIuODIsMjIsNCw0LjI5LjcxLDguNjUsMS4wOCwxMywx%0D%0ALjUyczguOTEuODMsMTMuMzcsMS4xOWExMTcuODMsMTE3LjgzLDAsMCwwLDE4Ljg4LDBjNC40Ni0u%0D%0AMzYsOC45Mi0uNzQsMTMuMzctMS4xOXM4LjY5LS44MSwxMy0xLjUyYzcuMzUtMS4yLDE0LjctMi40%0D%0ANywyMi00YTE1Mi43OCwxNTIuNzgsMCwwLDAsMjUuNTktNy45Myw4NC42LDg0LjYsMCwwLDAsMjYu%0D%0AODUtMTcuMDhjLjczLS42OSwxLjQ4LTEuMzYsMi4xNy0yLC44NS40NC43LDEuMDcuNjgsMS42MS0u%0D%0AMTEsMy0uMjEsNi0uMzksOC45NS0uNTIsOC42Mi0xLjMzLDE2Ljg2LTIuNjYsMjUuMzZhMTcyLjMs%0D%0AMTcyLjMsMCwwLDEtNi42LDI2LjI5QTExMy4xNywxMTMuMTcsMCwwLDEsMjg5LjU4LDI4Mi4zWm05%0D%0AMS44NS01N2EzNS42NCwzNS42NCwwLDAsMS0yLjUxLDkuNjIsNjgsNjgsMCwwLDEtOS40NiwxNS45%0D%0ANSw5OS44MSw5OS44MSwwLDAsMS0xOS44NSwxOC40OSw1Ny4yMyw1Ny4yMywwLDAsMS0xNS44NCw4%0D%0ALjE2cS00LjI1LDEuMzctOC41MiwyLjY4YTk4LjY3LDk4LjY3LDAsMCwxLTE3LjA5LDMuNjVjLTIs%0D%0ALjI0LTQuNzUsMS4wNi02LjUtLjE1cy0yLjU2LTQuNTMtMi4xNS02LjY5YzEuNDEtNy4zMSw5LjU5%0D%0ALTkuODIsMTUuNjUtMTEuNjFBODcsODcsMCwwLDAsMzQyLDI1Mi41Myw0My4zOCw0My4zOCwwLDAs%0D%0AMCwzNTMuMTgsMjQxYzIuODYtNC40MSw0Ljc4LTkuMTUsNC41Ny0xNC41NS0uMDctMS4yNi0uMDct%0D%0AMi41My0uMjEtMy43OGExNy4yMiwxNy4yMiwwLDAsMC02LjItMTEuODYsMTYuMDUsMTYuMDUsMCww%0D%0ALDAtMTEuNTMtMy42LDM3LjcxLDM3LjcxLDAsMCwwLTExLjYzLDIuNTZjLTIuMTguODUtNyw0Ljc3%0D%0ALTkuMjQsMy43LTQuNi0yLjE5LTEuMzItMTQuMjQsMS44Ni0xNi41OCwyLjQ4LTEuODIsNi4zLTMu%0D%0AMTksOS4xMy00LjQ5YTQ2LjYxLDQ2LjYxLDAsMCwxLDEwLjkyLTMuNTljOC40MS0xLjU1LDE2LjYy%0D%0ALTEuNjQsMjQuNjQsMS44NSw1LjkxLDIuNTYsMTAuNSw2LjQ0LDEzLjEzLDEyLjQ2QzM4MS43NSwy%0D%0AMTAuMjQsMzgyLjM3LDIxNy42OSwzODEuNDMsMjI1LjM1WiIvPjxwYXRoIGNsYXNzPSJiMGVmNDhl%0D%0ANy0zMjI5LTQ4NmEtYjc3Ny1hMTViMWVjZDFlMWIiIGQ9Ik0yMzIuMzcsMTc0LjUzYTMwLjU5LDMw%0D%0ALjU5LDAsMCwwLC40NSw0LjI4Yy4wOC40My4yMy45NC42NSwxLjA2YS44LjgsMCwwLDAsLjgxLS4z%0D%0AOCwyLjIxLDIuMjEsMCwwLDAsLjI5LS45MWMuNzYtNC40MywxLjQzLTguODcsMi0xMy4zMy41Mi0z%0D%0ALjc2LDEuMTUtNy44OS43LTExLjY4YTEuNDgsMS40OCwwLDAsMC0uMjItLjcyLDEuMDYsMS4wNiww%0D%0ALDAsMC0xLjQ1LS4wNywyLjg5LDIuODksMCwwLDAtLjgzLDEuMzYsNDMuNTMsNDMuNTMsMCwwLDAt%0D%0AMi4yMywxMi40NUMyMzIuNDMsMTY5LjIzLDIzMi4yNywxNzEuODksMjMyLjM3LDE3NC41M1oiLz48%0D%0AcGF0aCBjbGFzcz0iYjBlZjQ4ZTctMzIyOS00ODZhLWI3NzctYTE1YjFlY2QxZTFiIiBkPSJNMjA5%0D%0ALjYzLDE0My41OWEzLDMsMCwwLDAtMi42My0uMjZjLS40My4xNC0uODEuNDUtMS4yNC42LTQuMTks%0D%0AMS40NS04LjM3LDIuNDItMTIuNTQtLjA5YTEuNTMsMS41MywwLDAsMC0uMzItLjEzLDMuNzEsMy43%0D%0AMSwwLDAsMC00Ljg0LDMsMzIuODYsMzIuODYsMCwwLDAsMCwzLjQ0LDIxLjQ3LDIxLjQ3LDAsMCww%0D%0ALDEuMjEsOS4xMyw4LjY3LDguNjcsMCwwLDAsNi4xNCw2LDI2LjM3LDI2LjM3LDAsMCwwLDUuMzks%0D%0AMWM1LjE2LjIxLDEwLjU5LTMuMTEsMTEuMzYtOC40OC4zNi0yLjQ5LjgxLTUsMS03LjQ4QzIxMy40%0D%0AMywxNDYuMjEsMjEzLDE0NS42MSwyMDkuNjMsMTQzLjU5Wk0xOTMsMTQ5LjUyYzUuNDEuNjcsNy43%0D%0AMSwxLjA3LDE0Ljc2LS41NWExNS4zNiwxNS4zNiwwLDAsMSwuMTMsMy4yOWMtMi0uMTgtNC40NC4z%0D%0AMy02LjI1LjM1LTMsMC02LS4wNi04LjkzLS4yNEE2LjY1LDYuNjUsMCwwLDEsMTkzLDE0OS41Mlpt%0D%0AOS40MywxMS41YTguMDcsOC4wNywwLDAsMS0yLjczLDBjLTQuMi0uNjQtNS4yMS0xLjQyLTYuMjEt%0D%0ANSwyLjMuMTIsNC42MS4yMSw2LjkxLjIxLDEuMjQsMCwyLjQ3LDAsMy43LS4wNi44NywwLDIuMi0u%0D%0AMzIsMy4yNS0uMy0uMDkuMzktLjE4Ljc5LS4yOCwxLjE4QzIwNi41MSwxNTkuNDMsMjA0LjY5LDE2%0D%0AMC41NSwyMDIuNDUsMTYxWiIvPjxwYXRoIGNsYXNzPSJiMGVmNDhlNy0zMjI5LTQ4NmEtYjc3Ny1h%0D%0AMTViMWVjZDFlMWIiIGQ9Ik0xMjcuNTgsMTA1Ljk0YzIuNi0zLjY5LDUuMS0xMS40Ni43OS0xNC45%0D%0AM2E5Ljc0LDkuNzQsMCwwLDAtNS42NC0yLjExYy0uNjIsMC0xLjQuMTQtMS41NC43NHMuMzcsMSwu%0D%0AOCwxLjMzYzIuNDIsMS44NSw0LjE2LDQuMDcsMy44NCw3LjM3LS42NSw2LjY3LTcuNjUsMTAuNi0x%0D%0AMC4yNiwxNi4zOS0xLjY3LDMuNy0xLjcyLDcuNzYuNjEsMTEuMTgsMS45LDIuODEsNS44NCw2LjI4%0D%0ALDkuNDcsNi4wN2ExLjYzLDEuNjMsMCwwLDAsMS4zNy0uNjksMS4zMywxLjMzLDAsMCwwLS4zNy0x%0D%0ALjUxLDUuMjEsNS4yMSwwLDAsMC0xLjQ0LS44NWMtMy4yNi0xLjYtNC44Mi00LjM4LTUuMzMtNy44%0D%0ANHMtLjA3LTUuODUsMi4xMy04LjU4QzEyMy44MSwxMTAuMjcsMTI1LjkzLDEwOC4zLDEyNy41OCwx%0D%0AMDUuOTRaIi8+PHBhdGggY2xhc3M9ImIwZWY0OGU3LTMyMjktNDg2YS1iNzc3LWExNWIxZWNkMWUx%0D%0AYiIgZD0iTTI3OC4wOSw4OWE5LjA2LDkuMDYsMCwwLDAtMi41Ni0xLjI0LDMuNTcsMy41NywwLDAs%0D%0AMC0xLjM3LS4yNCwxLjI1LDEuMjUsMCwwLDAtMS4wOS43NmMtLjIxLjYyLjI5LDEuMjQuNzIsMS43%0D%0ANGExNywxNywwLDAsMSwzLjc4LDcuNzJjLjE0LjY5LjI0LDEuMzkuMzIsMi4wOS42NCw1LjItMS4z%0D%0AMSw3LjQtNC45LDEwLjU5LTUuNjksNS4wNy00LjE4LDExLjEtLjM2LDE2Ljg4LjQ2LjY5LDIsMS43%0D%0ANiwyLjgsMS4yNWExLjI2LDEuMjYsMCwwLDAsLjQ4LTEuMjcsNC43Nyw0Ljc3LDAsMCwwLS41NC0x%0D%0ALjMzLDEyLjIyLDEyLjIyLDAsMCwxLC4xMi0xMC44N2MxLjY2LTMuMjQsNS4xLTQuOCw2Ljc5LThD%0D%0AMjg1LjE1LDEwMS42LDI4My4zNiw5Mi42OCwyNzguMDksODlaIi8+PHBhdGggY2xhc3M9ImIwZWY0%0D%0AOGU3LTMyMjktNDg2YS1iNzc3LWExNWIxZWNkMWUxYiIgZD0iTTI5OCw5OS4wN2E2Ljk0LDYuOTQs%0D%0AMCwwLDAtNC4zNC0xLjUyLjY2LjY2LDAsMCwwLS41LjE0LjcyLjcyLDAsMCwwLS4xNS40Nyw1Ljc2%0D%0ALDUuNzYsMCwwLDAsLjMxLDIuMDYsMTUsMTUsMCwwLDAsLjY2LDEuNTUsMjAuMjYsMjAuMjYsMCww%0D%0ALDEsMS43Niw3LjQyYy4xNyw0LTEuNDQsNi4yOS0zLjUsOS40NWExMC4zOSwxMC4zOSwwLDAsMC0u%0D%0ANjQsOS45MWMuNjEsMS4zOSwzLjI4LDYuMjYsNS4yNCw0LjhhMiwyLDAsMCwwLC40MS0yLjI1Yy0u%0D%0AMjgtLjc3LS44Mi0xLjQzLTEuMTQtMi4xOGE2LjU2LDYuNTYsMCwwLDEtLjQ2LTIuNTYsMTIuOTMs%0D%0AMTIuOTMsMCwwLDEsMS44Mi03YzEuMzEtMiwzLjMxLTMuMzYsNC4zMi01LjZDMzAzLjczLDEwOS40%0D%0AOSwzMDIuMDksMTAyLjIyLDI5OCw5OS4wN1oiLz48cGF0aCBjbGFzcz0iYjBlZjQ4ZTctMzIyOS00%0D%0AODZhLWI3NzctYTE1YjFlY2QxZTFiIiBkPSJNMTAzLjc1LDEwMC42NmExOC45MiwxOC45MiwwLDAs%0D%0AMC0zLjgzLTEuMWMtLjM1LS4wNy0uNzctLjEyLTEsLjE0YS43NC43NCwwLDAsMCwuMDYsMSwyLjY1%0D%0ALDIuNjUsMCwwLDAsLjg3LjU2YzEwLjE0LDUuMS41NSwxNi0uNjYsMjNhMTEuNjYsMTEuNjYsMCww%0D%0ALDAsNC4yMywxMS40MWMuODYuNjgsMy45MSwyLjA5LDUsMS4zNSwxLjM5LTEtMy42NS01LjU3LTQu%0D%0AMjYtNi42OC0yLjg5LTUuMjUsMi40LTEyLDMuOS0xNi44NmExMi43NCwxMi43NCwwLDAsMC0uMzIt%0D%0AOUE3LjM3LDcuMzcsMCwwLDAsMTAzLjc1LDEwMC42NloiLz48cGF0aCBjbGFzcz0iYjBlZjQ4ZTct%0D%0AMzIyOS00ODZhLWI3NzctYTE1YjFlY2QxZTFiIiBkPSJNMTc0LjI4LDI0MC45MWMuMTQuMzcuNCwx%0D%0ALC43OCwxLjgxcy44MywxLjgxLDEuMzMsMi45LjgzLDEuODUsMSwyLjI3LjM3LDEsLjYsMS42M2Ey%0D%0AMC4yMywyMC4yMywwLDAsMCwuOTEsMi4xOWMuMzkuNzkuNjksMS4zNi45MSwxLjcxYTMuOTMsMy45%0D%0AMywwLDAsMCwuNzQuODYsNCw0LDAsMCwwLC45MS41OCw1LjI3LDUuMjcsMCwwLDAsMS4yNC4zNiwx%0D%0ALjQ4LDEuNDgsMCwwLDAsMS0uMjUsMSwxLDAsMCwwLC40My0uNjcsNC4yNSw0LjI1LDAsMCwwLDAt%0D%0ALjgsOS44Myw5LjgzLDAsMCwwLS4xNS0xLjIsMTIuNDQsMTIuNDQsMCwwLDAtMS4wOS0yLjc3bC0y%0D%0ALjA3LTQuMjhhMTIuNTksMTIuNTksMCwwLDAsMy43LTEuNHExLjY1LDMuNiwxLjg2LDQuM2MuMTQu%0D%0ANDYuMzEuOTMuNSwxLjQxYTEyLjYxLDEyLjYxLDAsMCwwLC44NCwxLjczYy4zOC42Ni42NCwxLC44%0D%0AMSwxLjA2YTEuMzEsMS4zMSwwLDAsMCwuODMtLjI5LDIuNzYsMi43NiwwLDAsMCwuODUtLjczLDgu%0D%0AMjcsOC4yNywwLDAsMCwuNTQtLjg3LDEuNzUsMS43NSwwLDAsMCwuMTYtMS4xNSw2LjE1LDYuMTUs%0D%0AMCwwLDAtLjMtMS4xOGMtLjEzLS4zNS0uNDEtMS0uODUtMS44N0EyNy4yOSwyNy4yOSwwLDAsMCwx%0D%0AODgsMjQzLjJjLS43NS0xLjE1LTEuMjctMi0xLjU2LTIuNXMtLjYxLTEuMDgtMS0xLjY5LS42Ni0x%0D%0ALjEyLS44OS0xLjUyYTQuOTMsNC45MywwLDAsMC0uODItMS4xLDEuNzksMS43OSwwLDAsMC0xLjE5%0D%0ALS41NSwxLjQ2LDEuNDYsMCwwLDAtLjk0LjEzLjY4LjY4LDAsMCwwLS4xNy42Niw5LDksMCwwLDAs%0D%0ALjY4LDEuODJsMS41NiwzLjQ2YTEwLjI5LDEwLjI5LDAsMCwwLTMuODMsMS4xMywzOS4xOCwzOS4x%0D%0AOCwwLDAsMC0yLjUxLTQuMzdxLS45LTEuMjMtMS40Ny0xLjM1YTEuODQsMS44NCwwLDAsMC0xLjQ0%0D%0ALjU4LDEuNDYsMS40NiwwLDAsMC0uNjMsMS41OEExNC40MiwxNC40MiwwLDAsMCwxNzQuMjgsMjQw%0D%0ALjkxWiIvPjxwYXRoIGNsYXNzPSJiMGVmNDhlNy0zMjI5LTQ4NmEtYjc3Ny1hMTViMWVjZDFlMWIi%0D%0AIGQ9Ik0xOTQuNywyNTAuMzlhMy4wOSwzLjA5LDAsMCwwLDEuMzQuMywyNC43LDI0LjcsMCwwLDAs%0D%0AMy44NS0uMzMsNy4yMiw3LjIyLDAsMCwwLDMuODEtMi4yMyw0LjY2LDQuNjYsMCwwLDAsLjkzLTEu%0D%0AMzgsMTMuNCwxMy40LDAsMCwwLC41NS0xLjUyLDkuMzEsOS4zMSwwLDAsMC0uMzUtMy4zMyw5Ljgx%0D%0ALDkuODEsMCwwLDAtMS4yMy0yLjY5LDcuNDIsNy40MiwwLDAsMC0xLjU2LTEuNzksNC40OCw0LjQ4%0D%0ALDAsMCwwLTEuNzQtLjg4cS0xLjI2LDAtMi42NC0uMDZhMy40MiwzLjQyLDAsMCwwLTIuNDEuOCw1%0D%0ALjg5LDUuODksMCwwLDAtMS41OCwyLjUyLDE4LjUsMTguNSwwLDAsMC0uNjYsM3EtLjMxLDQuNTMu%0D%0AMzcsNS45MkEzLjYxLDMuNjEsMCwwLDAsMTk0LjcsMjUwLjM5Wm0xLjQ2LTUuMTZhMi44MSwyLjgx%0D%0ALDAsMCwxLC41OC0xLjQ1LDEuODcsMS44NywwLDAsMSwxLjItLjc3LDIuNTIsMi41MiwwLDAsMSwx%0D%0ALjIxLjA3LDIuODUsMi44NSwwLDAsMSwuOTMuNTMsMS40MiwxLjQyLDAsMCwxLC4yOCwxLjMxLDQu%0D%0AMjgsNC4yOCwwLDAsMS0xLjYsMi4yOGwtLjY3LjM3YTEuNTgsMS41OCwwLDAsMS0xLjU3LS43OEEy%0D%0ALjgzLDIuODMsMCwwLDEsMTk2LjE2LDI0NS4yM1oiLz48cGF0aCBjbGFzcz0iYjBlZjQ4ZTctMzIy%0D%0AOS00ODZhLWI3NzctYTE1YjFlY2QxZTFiIiBkPSJNMjA4Ljg5LDI1Mi44MmMuMzEsMCwuOC0uMzQs%0D%0AMS40OS0xYTEzLjEzLDEzLjEzLDAsMCwwLDIuMjItMy4zNXExLjItMi4zNywyLjQ2LTQuNjlsMS44%0D%0ANiwxYTMuNTcsMy41NywwLDAsMCwxLjUxLjQ1LDEuNjUsMS42NSwwLDAsMCwxLjIxLTEuNDEsMS41%0D%0ANCwxLjU0LDAsMCwwLS4zNi0xLjcxYy0uOTMtLjMzLTEuNzUtLjY2LTIuNDctMWE0LjkyLDQuOTIs%0D%0AMCwwLDAsMS42Ny0yLjgsMi40NCwyLjQ0LDAsMCwwLS4xMS0xLjY2LDUuNjEsNS42MSwwLDAsMC0y%0D%0ALS42OCwxLjIyLDEuMjIsMCwwLDAtMS4wNi4zOGMtLjIzLjI4LS40NS41NS0uNjQuOGwtLjk1LDIu%0D%0AMjlhMi44NCwyLjg0LDAsMCwxLTEuMTUtMSwyLjU4LDIuNTgsMCwwLDAtMS4zNS0uOTMsMS44MSwx%0D%0ALjgxLDAsMCwwLTEuMzEtLjA1LDEuMTYsMS4xNiwwLDAsMC0uNTcuNTRjLS4xLjIxLS4yNC41LS40%0D%0AMS44OGExLjYyLDEuNjIsMCwwLDAsMCwxLjMxLDIuMjIsMi4yMiwwLDAsMCwxLjIxLDEuMThsMS44%0D%0AMi44NS0yLjc1LDUuODhhNS41NSw1LjU1LDAsMCwwLTEuMTIsMS4xNSwzLjE5LDMuMTksMCwwLDAt%0D%0ALjQ1LDEuMzgsMy4yNCwzLjI0LDAsMCwwLC4zLDEuNzlBMS4zOSwxLjM5LDAsMCwwLDIwOC44OSwy%0D%0ANTIuODJaIi8+PHBhdGggY2xhc3M9ImIwZWY0OGU3LTMyMjktNDg2YS1iNzc3LWExNWIxZWNkMWUx%0D%0AYiIgZD0iTTE1OC45MSwyODMuNjhhMS42NSwxLjY1LDAsMCwwLDEuMDctLjQzYy4zLS4yNy41Ny0u%0D%0ANTMuODMtLjc5YTIuMzUsMi4zNSwwLDAsMCwuNTYtLjg5LDEuNjEsMS42MSwwLDAsMCwuMDYtMSwx%0D%0ALjQsMS40LDAsMCwwLS40MS0uNzIsMS42NCwxLjY0LDAsMCwwLS42Ny0uMzQsMy44MywzLjgzLDAs%0D%0AMCwwLS44Ny0uMTEsMy42NCwzLjY0LDAsMCwxLTEuMi0uMzMsMy4yLDMuMiwwLDAsMS0xLjE1LS43%0D%0ANiwyLjM1LDIuMzUsMCwwLDEtLjU3LTEuMDgsMywzLDAsMCwxLDAtMS4yNiwyLjMzLDIuMzMsMCww%0D%0ALDEsLjQ4LTEsMi4xNSwyLjE1LDAsMCwxLDEuMDUtLjYyLDQuNDgsNC40OCwwLDAsMSwxLjM5LS4y%0D%0AMmMuNDYsMCwuODgsMCwxLjI2LDBzLjk1LDAsMS43MS4xMWExNi41OCwxNi41OCwwLDAsMSwyLC4y%0D%0ANGMuNTcuMSwxLjA3LjIsMS40OC4yOWE0LjU3LDQuNTcsMCwwLDEsMS4yNi40OCwzLjYsMy42LDAs%0D%0AMCwxLDEuMDguODYsMi4xNCwyLjE0LDAsMCwxLC40NiwxLjQsMS4yMiwxLjIyLDAsMCwxLS40OCwx%0D%0ALjE5LDIuODUsMi44NSwwLDAsMS0xLC4zN2MtLjM0LDAtLjc2LjA4LTEuMjUuMTFhNC41OSw0LjU5%0D%0ALDAsMCwwLTEuNC4yOCwxLjIsMS4yLDAsMCwwLS44LjY4LDMuNTksMy41OSwwLDAsMC0uMSwxLjI0%0D%0ALDMuMzYsMy4zNiwwLDAsMCwuMjMsMS4yLDEuNiwxLjYsMCwwLDAsLjQ4LjYsMi4xMywyLjEzLDAs%0D%0AMCwwLC44LjM3LDUsNSwwLDAsMCwuODYuMTZxLjM2LDAsMi0uMTVhOS42Nyw5LjY3LDAsMCwwLDIu%0D%0ANDctLjUsNC44Myw0LjgzLDAsMCwwLDEuMzctLjc4LDIuODMsMi44MywwLDAsMCwuOC0xLDEwLjg2%0D%0ALDEwLjg2LDAsMCwwLC40Ni0xLjMsNy4zOCw3LjM4LDAsMCwwLC4yNy0xLjQyLDE1LjE3LDE1LjE3%0D%0ALDAsMCwwLDAtMS44OSw1LjIsNS4yLDAsMCwwLS4zOC0yLDUsNSwwLDAsMC0uODktMS40Myw1LjIs%0D%0ANS4yLDAsMCwwLTEuMTYtMSw0LjgxLDQuODEsMCwwLDAtMS4yOS0uNTMsMTAuNDcsMTAuNDcsMCww%0D%0ALDAtMS4zNC0uMjRjLS40NS0uMDUtMS0uMDktMS42My0uMTFzLTEuNjcsMC0zLjExLjA1bC0zLjA3%0D%0ALjExYy0uNTksMC0xLjEzLjA2LTEuNjEuMTJhNi45LDYuOSwwLDAsMC0xLjU4LjQsNC44NCw0Ljg0%0D%0ALDAsMCwwLTEuNTYsMSwxMS44OCwxMS44OCwwLDAsMC0xLjA4LDEuMTEsMy4yMSwzLjIxLDAsMCww%0D%0ALS41OSwxLjIsNyw3LDAsMCwwLS4yNCwxLjdjMCwuNjUsMCwxLjMzLDAsMmE2Ljc0LDYuNzQsMCww%0D%0ALDAsLjUxLDIuNSw0Ljg2LDQuODYsMCwwLDAsLjYyLjg3LDUsNSwwLDAsMCwuOTQuNjYsNCw0LDAs%0D%0AMCwwLDEuNDcuNTJBNi4zOCw2LjM4LDAsMCwwLDE1OC45MSwyODMuNjhaIi8+PHBhdGggY2xhc3M9%0D%0AImIwZWY0OGU3LTMyMjktNDg2YS1iNzc3LWExNWIxZWNkMWUxYiIgZD0iTTE2OS41MSwyOTUuMzhh%0D%0ANS4xMSw1LjExLDAsMCwwLDAtMywyMC4xOCwyMC4xOCwwLDAsMC0xLTIuNDNjMS0uNiwyLjA4LTEu%0D%0AMjMsMy4yOC0xLjg5YTYuMjYsNi4yNiwwLDAsMCwyLjU5LTIuNSwxLjY5LDEuNjksMCwwLDAtLjM4%0D%0ALTEuMTIsMSwxLDAsMCwwLTEtLjQ2LDE2LjQ1LDE2LjQ1LDAsMCwwLTMuMjEsMS4xN2wtOC4zOSw0%0D%0ALjE3Yy0xLjQ4LjYzLTIuMzQsMS0yLjU5LDEuMTNsLTEuMTQuNmEyLjY2LDIuNjYsMCwwLDAtMSwu%0D%0ANzgsMi43LDIuNywwLDAsMC0uMSwxLjQ1LDIuODQsMi44NCwwLDAsMCwuNzEsMS4zMSwyLjkzLDIu%0D%0AOTMsMCwwLDAsMS45Mi42NywxNi41MiwxNi41MiwwLDAsMCwzLTEuNTUsNS43Myw1LjczLDAsMCww%0D%0ALDEuMzgtMS4wOCw3LjEyLDcuMTIsMCwwLDAsMi4xLS4zYy4zMi43OC4yNi43MS4yMywxLjA2YTIu%0D%0ANzYsMi43NiwwLDAsMS0uNTcsMS4zMiwyLjcyLDIuNzIsMCwwLDEtMS4xOCwxLjA2Yy0uNDMuMTkt%0D%0AMS4zMS42MS0yLjYyLDEuMjZzLTEuOTQsMS4yNy0xLjg2LDEuODNhNS44Niw1Ljg2LDAsMCwwLC4z%0D%0ANywxLjQ2LDEuNTEsMS41MSwwLDAsMCwuNzEuODJjLjMxLjEzLDEuMTQtLjE0LDIuNS0uODJhMjIu%0D%0ANzgsMjIuNzgsMCwwLDAsMi42Ni0xLjQ1bDEuNzYtMS4zMUE2LjQ3LDYuNDcsMCwwLDAsMTY5LjUx%0D%0ALDI5NS4zOFoiLz48cGF0aCBjbGFzcz0iYjBlZjQ4ZTctMzIyOS00ODZhLWI3NzctYTE1YjFlY2Qx%0D%0AZTFiIiBkPSJNMTc5LjEzLDMwMC4zNmMtLjY0LS41NC0xLjI5LTEuMTItMi0xLjc2YTMuMzcsMy4z%0D%0ANywwLDAsMC0yLjM0LTEsNiw2LDAsMCwwLTIuODUuODksMTguNTcsMTguNTcsMCwwLDAtMi40NCwx%0D%0ALjg0cS0zLjE5LDMuMjItMy41Nyw0LjczYTMuNjMsMy42MywwLDAsMC0uMSwyLjE0LDMuMDgsMy4w%0D%0AOCwwLDAsMCwuODMsMS4xLDI0LjI2LDI0LjI2LDAsMCwwLDMuMTMsMi4yNSw3LjI2LDcuMjYsMCww%0D%0ALDAsNC4zNS43OSw0LjUxLDQuNTEsMCwwLDAsMS42LS40NSwxNS4zOSwxNS4zOSwwLDAsMCwxLjQx%0D%0ALS43OCw5LjM5LDkuMzksMCwwLDAsMS45LTIuNzcsOS45Miw5LjkyLDAsMCwwLC44Mi0yLjg0LDcu%0D%0ANDQsNy40NCwwLDAsMCwwLTIuMzdBNC42Myw0LjYzLDAsMCwwLDE3OS4xMywzMDAuMzZabS01LjQx%0D%0ALDYuNDFhNC4yNiw0LjI2LDAsMCwxLTIuNy42OWwtLjc0LS4xNWExLjYxLDEuNjEsMCwwLDEtLjY5%0D%0ALTEuNjIsMi42MywyLjYzLDAsMCwxLDIuMTItMi4xNCwxLjg3LDEuODcsMCwwLDEsMS40Mi4xOSwy%0D%0ALjUxLDIuNTEsMCwwLDEsLjg3Ljg0LDIuNzMsMi43MywwLDAsMSwuMzYsMUMxNzQuNDEsMzA2LDE3%0D%0ANC4yLDMwNi4zNCwxNzMuNzIsMzA2Ljc3WiIvPjxwYXRoIGNsYXNzPSJiMGVmNDhlNy0zMjI5LTQ4%0D%0ANmEtYjc3Ny1hMTViMWVjZDFlMWIiIGQ9Ik0xOTEuNzYsMzA4LjE4YTUuMiw1LjIsMCwwLDAtLjg2%0D%0ALTEuNTQsNC41OSw0LjU5LDAsMCwwLTEuNTYtMS4xOCw5LjE0LDkuMTQsMCwwLDAtMi0uNzMsMy41%0D%0AOSwzLjU5LDAsMCwwLTEuOSwwLDMuNDYsMy40NiwwLDAsMC0xLjUxLjg2LDguMzcsOC4zNywwLDAs%0D%0AMC0xLjM0LDIuMDgsMTMuMTQsMTMuMTQsMCwwLDAtMS4xMywzLjc4Yy0uMjUsMS41My0uNCwyLjY3%0D%0ALS40NiwzLjQzYTUuMzUsNS4zNSwwLDAsMCwuMDcsMS43MywyLjcsMi43LDAsMCwwLC41MiwxLjA2%0D%0ALDMsMywwLDAsMCwxLC43N2wyLjEuNzhhMy41OSwzLjU5LDAsMCwwLDEuODkuMjEsNC45Myw0Ljkz%0D%0ALDAsMCwwLDEuNzEtLjYxLDMuNSwzLjUsMCwwLDAsMS4xNi0xLDcuNTYsNy41NiwwLDAsMCwuNjIt%0D%0AMS4yLDEuNzcsMS43NywwLDAsMCwwLTEuMzIsMS4yNiwxLjI2LDAsMCwwLS45My0uODIuODguODgs%0D%0AMCwwLDAtMSwuNTZjLS45My45My0xLjU0LDEuMzktMS44MywxLjM5YTIuMjgsMi4yOCwwLDAsMS0u%0D%0AOTItLjE4Yy0uMzItLjEyLS41OS0uNTktLjgtMS40MWE2LjA1LDYuMDUsMCwwLDEsLjY2LTMuNTdj%0D%0ALjY2LTEuNTcsMS4yNC0yLjM0LDEuNzQtMi4zMmEzLjI2LDMuMjYsMCwwLDEsMS4zNi4zNSw0LjU3%0D%0ALDQuNTcsMCwwLDEsMS40NiwyLjA3LDIuMTUsMi4xNSwwLDAsMCwyLS4wNSwyLjY4LDIuNjgsMCww%0D%0ALDAsLjM4LTEuNTVBNi44MSw2LjgxLDAsMCwwLDE5MS43NiwzMDguMThaIi8+PHBhdGggY2xhc3M9%0D%0AImIwZWY0OGU3LTMyMjktNDg2YS1iNzc3LWExNWIxZWNkMWUxYiIgZD0iTTIwNS4xLDMwOS4wNmE3%0D%0ALjg5LDcuODksMCwwLDAtMS43Mi0xLjY0LDQuNTMsNC41MywwLDAsMC0xLjgxLS43MnEtMS4yNi4x%0D%0AMi0yLjY0LjE4YTMuNDYsMy40NiwwLDAsMC0yLjMzLDEsNiw2LDAsMCwwLTEuMzQsMi42NiwxOSwx%0D%0AOSwwLDAsMC0uMzksM2MuMDYsMywuMzYsNSwuOSw1Ljg1YTMuNjcsMy42NywwLDAsMCwxLjQ3LDEu%0D%0ANTcsMywzLDAsMCwwLDEuMzYuMTcsMjQuMTcsMjQuMTcsMCwwLDAsMy44LS42Nyw3LjE2LDcuMTYs%0D%0AMCwwLDAsMy41OS0yLjU3LDQuMzgsNC4zOCwwLDAsMCwuOC0xLjQ1LDEzLDEzLDAsMCwwLC40Mi0x%0D%0ALjU2LDkuNSw5LjUsMCwwLDAtLjY1LTMuM0ExMC4yMiwxMC4yMiwwLDAsMCwyMDUuMSwzMDkuMDZa%0D%0AbS00LjExLDguNC0uNjMuNDNhMS42MiwxLjYyLDAsMCwxLTEuNjQtLjY0LDIuNzEsMi43MSwwLDAs%0D%0AMS0uNDktMS41MiwyLjY2LDIuNjYsMCwwLDEsLjQ0LTEuNDksMS44NSwxLjg1LDAsMCwxLDEuMTMt%0D%0ALjg4LDIuNTEsMi41MSwwLDAsMSwxLjIxLDAsMi43OCwyLjc4LDAsMCwxLDEsLjQ1Yy4zLjIxLjQz%0D%0ALjYzLjQsMS4yOEE0LjM0LDQuMzQsMCwwLDEsMjAxLDMxNy40NloiLz48cGF0aCBjbGFzcz0iYjBl%0D%0AZjQ4ZTctMzIyOS00ODZhLWI3NzctYTE1YjFlY2QxZTFiIiBkPSJNMjEzLjMzLDMwNy40bC0xLjEt%0D%0AMy0xLjcyLTMuODZhMy4xLDMuMSwwLDAsMC0yLjMyLS43OWwtMS41Mi4xOWEyLDIsMCwwLDAtLjgx%0D%0ALjM2LDEuNjYsMS42NiwwLDAsMC0uNjMuODYsMzQuODksMzQuODksMCwwLDEsMi42MywzLjc0LDI2%0D%0ALjk0LDI2Ljk0LDAsMCwxLDEuOTQsMy43NWMuNDksMS4xOS45LDIuMjIsMS4yMiwzLjA4cy41OSwx%0D%0ALjcxLjgxLDIuNTNhNi42LDYuNiwwLDAsMCwxLjQ0LDIuNzksMy4zNywzLjM3LDAsMCwwLDEuNjcu%0D%0ANTYsOSw5LDAsMCwwLDEuMzQtLjc1Yy40NS0uMzEuNTktLjk0LjQzLTEuOTFaIi8+PHBhdGggY2xh%0D%0Ac3M9ImIwZWY0OGU3LTMyMjktNDg2YS1iNzc3LWExNWIxZWNkMWUxYiIgZD0iTTIyNy4yLDMwMy40%0D%0AOWExMi4xMiwxMi4xMiwwLDAsMS0zLjIyLTIuNjgsNi4zMSw2LjMxLDAsMCwwLTIuNDMtMiw2LjQ5%0D%0ALDYuNDksMCwwLDAtMS44LS4zNCwzLjM3LDMuMzcsMCwwLDAtMS44NS42NCw2LjM3LDYuMzcsMCww%0D%0ALDAtMS40MywxLjEzYy0uMjUuMzEtLjQ5LjYyLS43MS45M2EyLjQ3LDIuNDcsMCwwLDAtLjQ0LDEu%0D%0AMDgsMi43MiwyLjcyLDAsMCwwLC4xMiwxLjI2LDMuNDgsMy40OCwwLDAsMSwuMiwxLjMyLDIuOCwy%0D%0ALjgsMCwwLDAsLjU2LDEuNTYsMS43MiwxLjcyLDAsMCwwLDEuMzQuOTMsMS45MywxLjkzLDAsMCww%0D%0ALDEuMDUtLjEzLDEuMjgsMS4yOCwwLDAsMCwuNDgtLjU0LDUuNyw1LjcsMCwwLDAsLjM0LS43Niwz%0D%0ALjQ2LDMuNDYsMCwwLDAsLjA4LTEuMzYsNi4yNyw2LjI3LDAsMCwxLDAtMS4zNSwxLDEsMCwwLDEs%0D%0ALjMtLjYsMi4wNiwyLjA2LDAsMCwxLC42MS0uMzMuOTEuOTEsMCwwLDEsLjgzLjE3LDMuNiwzLjYs%0D%0AMCwwLDEsLjY5LjU5LDEuNTIsMS41MiwwLDAsMSwuMzMuNjEsMi4yLDIuMiwwLDAsMSwwLC44OSwy%0D%0ALjQyLDIuNDIsMCwwLDEtLjYyLDEuMTMsMTMuNzQsMTMuNzQsMCwwLDEtMS4xMywxLjE3LDMsMyww%0D%0ALDAsMC0uODMsMS4yNywyLjIxLDIuMjEsMCwwLDAtLjA5LDEuMjMsMywzLDAsMCwwLC40OSwxLjA2%0D%0AYy4yMy4zNC41LjcyLjgsMS4xM2EyLjI2LDIuMjYsMCwwLDAsMS40Ni44Myw1LDUsMCwwLDAsMS4y%0D%0AOS4xNSw4Ljk0LDguOTQsMCwwLDAsMS4xMi0uMzVsMS4xNi0uOTNhNS4zNCw1LjM0LDAsMCwwLDEu%0D%0AMDgtMS4xLDIsMiwwLDAsMCwuNDUtMWMwLS4yNCwwLS45NC0uMTUtMi4wOWEyLjA5LDIuMDksMCww%0D%0ALDEsMS0uMDgsNS43Nyw1Ljc3LDAsMCwwLDEuNDMsMCwxLjY4LDEuNjgsMCwwLDAsMS0uMzRjLjE0%0D%0ALS4xNi4wOC0uNDUtLjE2LS44NUEyOC4wOSwyOC4wOSwwLDAsMCwyMjcuMiwzMDMuNDlaTTIyNCwz%0D%0AMDkuODJhMi4wNiwyLjA2LDAsMCwxLTEsMCwxLjQ4LDEuNDgsMCwwLDEsLjI2LTEuNzguOTEuOTEs%0D%0AMCwwLDEsLjc1LS4zOS43Ni43NiwwLDAsMSwuNi4yNSwxLjY2LDEuNjYsMCwwLDEsLjMyLjUyLDEu%0D%0AMzUsMS4zNSwwLDAsMSwuMTEuNTVBMS44MywxLjgzLDAsMCwxLDIyNCwzMDkuODJaIi8+PHBhdGgg%0D%0AY2xhc3M9ImIwZWY0OGU3LTMyMjktNDg2YS1iNzc3LWExNWIxZWNkMWUxYiIgZD0iTTIzMy4wNiwy%0D%0AOTIuNzhxLTIuMzUtMS4yMy00LjY3LTIuNWMuNDMtLjc1Ljc4LTEuMzcsMS0xLjg1YTMuNTksMy41%0D%0AOSwwLDAsMCwuNDYtMS41LDEuNjcsMS42NywwLDAsMC0xLjQtMS4yMywxLjU1LDEuNTUsMCwwLDAt%0D%0AMS43Mi4zNiwyNC45MSwyNC45MSwwLDAsMS0xLDIuNDYsNC45Miw0LjkyLDAsMCwwLTIuNzktMS42%0D%0AOSwyLjQ0LDIuNDQsMCwwLDAtMS42Ni4xLDUuNTcsNS41NywwLDAsMC0uNjksMkExLjIxLDEuMjEs%0D%0AMCwwLDAsMjIxLDI5MGMuMjguMjMuNTQuNDUuOC42NGwyLjI4LDFhMi45LDIuOSwwLDAsMS0xLDEu%0D%0AMTQsMi41NCwyLjU0LDAsMCwwLS45NCwxLjM1LDEuNzQsMS43NCwwLDAsMC0uMDYsMS4zLDEuMjMs%0D%0AMS4yMywwLDAsMCwuNTQuNThsLjg3LjQyYTEuNjYsMS42NiwwLDAsMCwxLjMxLDAsMi4yNSwyLjI1%0D%0ALDAsMCwwLDEuMTktMS4yYy4yOS0uNjEuNTctMS4yMS44Ni0xLjgxbDUuODcsMi43OGE1LjY0LDUu%0D%0ANjQsMCwwLDAsMS4xMywxLjEzLDMuMzgsMy4zOCwwLDAsMCwxLjM4LjQ2LDMuMjIsMy4yMiwwLDAs%0D%0AMCwxLjc5LS4yOSwxLjQsMS40LDAsMCwwLC4zNi0uOWMwLS4zMS0uMzQtLjgxLTEtMS40OUExMywx%0D%0AMywwLDAsMCwyMzMuMDYsMjkyLjc4WiIvPjxwYXRoIGNsYXNzPSJiMGVmNDhlNy0zMjI5LTQ4NmEt%0D%0AYjc3Ny1hMTViMWVjZDFlMWIiIGQ9Ik0yNDEuOTIsMjc1LjczYTQuNzIsNC43MiwwLDAsMC0uNzUt%0D%0AMS40NCw0LjgxLDQuODEsMCwwLDAtMS4yMi0xLjEyLDMuNjgsMy42OCwwLDAsMC0xLjM2LS41NSw1%0D%0ALjUsNS41LDAsMCwwLTEuMjUtLjA5LDEuMjksMS4yOSwwLDAsMC0uNzkuMjEsMSwxLDAsMCwwLS4y%0D%0AMy43MSwxLjczLDEuNzMsMCwwLDAsLjE3LjkxLDMuNTUsMy41NSwwLDAsMCwuNzEuODYsNi41MSw2%0D%0ALjUxLDAsMCwwLC44NC42NywxLjY4LDEuNjgsMCwwLDEsLjYxLjY5LDEuNDcsMS40NywwLDAsMSwu%0D%0AMDcsMS4xOCwyLjIzLDIuMjMsMCwwLDEtLjYsMS4wNiwzLjc5LDMuNzksMCwwLDEtMSwuNjUsNCw0%0D%0ALDAsMCwxLTIuMjYtLjExLDMuNDYsMy40NiwwLDAsMS0uMjYtMS41OSw2LjQ1LDYuNDUsMCwwLDAs%0D%0ALjE4LTEsNi44NSw2Ljg1LDAsMCwwLS4xNC0xLjg0LDExLjQzLDExLjQzLDAsMCwwLS40MS0xLjcz%0D%0ALDEuNzYsMS43NiwwLDAsMC0uODMtLjkxLDQuMjUsNC4yNSwwLDAsMC0xLjg3LjE0LDYuNzcsNi43%0D%0ANywwLDAsMC0xLjgyLDEsNC41Miw0LjUyLDAsMCwwLTEuNTEsMS45Myw3LjE5LDcuMTksMCwwLDAt%0D%0ALjU1LDIuNiw0LjEyLDQuMTIsMCwwLDAsLjA3LDIuMTMsNS4zNiw1LjM2LDAsMCwwLDEsMS44MSwz%0D%0ALjY2LDMuNjYsMCwwLDAsMS42OCwxLjE4LDEzLDEzLDAsMCwwLDIuNjMuNTQsMjAuNjEsMjAuNjEs%0D%0AMCwwLDAsMy42NS4wNiwxMS40NywxMS40NywwLDAsMCwzLS40OCwyLjkxLDIuOTEsMCwwLDAsMS41%0D%0AMy0xLjM3LDkuMzIsOS4zMiwwLDAsMCwuOTItMy4yNUE5LjU3LDkuNTcsMCwwLDAsMjQxLjkyLDI3%0D%0ANS43M1ptLTEwLjY0LDQuMDZhMSwxLDAsMCwxLS42OS0uNDksNi4yOCw2LjI4LDAsMCwxLS4yNS0x%0D%0ALjA4LDMuODQsMy44NCwwLDAsMSwuMDYtMS41MSwxLjgxLDEuODEsMCwwLDEsLjUxLTEsMS40Nywx%0D%0ALjQ3LDAsMCwxLDEuMTEtLjE3LDI3LjQxLDI3LjQxLDAsMCwxLC40MSw0LjI0QTIuMDUsMi4wNSww%0D%0ALDAsMSwyMzEuMjgsMjc5Ljc5WiIvPjxwYXRoIGNsYXNzPSJiMGVmNDhlNy0zMjI5LTQ4NmEtYjc3%0D%0ANy1hMTViMWVjZDFlMWIiIGQ9Ik0xNjUuODEsMjYwLjc1YzMuODIsMCwzLjgyLTUuOTMsMC01Ljkz%0D%0AUzE2MiwyNjAuNzUsMTY1LjgxLDI2MC43NVoiLz48cGF0aCBjbGFzcz0iYjBlZjQ4ZTctMzIyOS00%0D%0AODZhLWI3NzctYTE1YjFlY2QxZTFiIiBkPSJNMjI5Ljg5LDI2MC41NGMzLjgyLDAsMy44My01Ljkz%0D%0ALDAtNS45M1MyMjYuMDYsMjYwLjU0LDIyOS44OSwyNjAuNTRaIi8+PHBhdGggY2xhc3M9ImIwZWY0%0D%0AOGU3LTMyMjktNDg2YS1iNzc3LWExNWIxZWNkMWUxYiIgZD0iTTE5OC42MywyOTguMjVhMjMsMjMs%0D%0AMCwwLDAsMTAuNTUtMi45MSwyMi42MywyMi42MywwLDAsMCw4LTcuNTgsMzEuMDcsMzEuMDcsMCww%0D%0ALDAsMy0xMC43LDIyLDIyLDAsMCwwLTYuMy0xNS4yYy0uMTItLjEzLS4yNi0uMjMtLjM5LS4zNWEu%0D%0AODMuODMsMCwwLDAtLjU5LS41MSwyOC43NSwyOC43NSwwLDAsMC0zLjYxLTIuMzEsMjEsMjEsMCww%0D%0ALDAtNS4wNi0yLjMzLDE4LjI2LDE4LjI2LDAsMCwwLTE2LjA2LDIuNDcsMjAuNzQsMjAuNzQsMCww%0D%0ALDAtNC40NCwzLjI2Yy0xLjQ1LDEuNDUtNS42Nyw0LjcxLTIuMTUsNi4zOS44MS4zOCwxLjYxLjU0%0D%0ALDIuMzcsMXEuNzEuNDIsMS40NC43OGExNC44LDE0LjgsMCwwLDAtMS43NSwyLjUzYy0uNjMsMS4x%0D%0ANi0xLjc0LDMuMTMtMS4zNiw0LjUuNDUsMS42MywyLjU5LDEuNzgsNCwyYTE3LjQyLDE3LjQyLDAs%0D%0AMCwwLDMuMzguMSwyMy43NCwyMy43NCwwLDAsMC0uNDQsNC42OSwyNS42OCwyNS42OCwwLDAsMCwu%0D%0ANjEsNS4yNGMuNDgsMi4xMSwxLjM0LDYuMDUsMi44OCw3LjYzYTMuMzEsMy4zMSwwLDAsMCwxLjA3%0D%0ALjcyQTEyLjcyLDEyLjcyLDAsMCwwLDE5OC42MywyOTguMjVabTE1LjI1LTMwYTE3LjgsMTcuOCww%0D%0ALDAsMSwxLjUzLDQuMjcsMTIuNjksMTIuNjksMCwwLDEsMCw5LDE3LjY1LDE3LjY1LDAsMCwxLTEu%0D%0ANiw0LjI3LDE3Ljg5LDE3Ljg5LDAsMCwxLTIuOSwzLjUzLDE3LjU5LDE3LjU5LDAsMCwxLTMuNjQs%0D%0AMi42OSwxNywxNywwLDAsMS00LjE4LDEuNzFjLS4zNy4xLS43NS4yLTEuMTMuMjgsMy40Ny0yLjcx%0D%0ALDUuODEtNi44Myw3LjctMTFDMjExLjkzLDI3OC4xNCwyMTMuNTgsMjczLjM3LDIxMy44OCwyNjgu%0D%0AMjdabS0yNy41Mi0zLjQ5YTI2LDI2LDAsMCwxLDcuNzItNC43LDE3LjQ1LDE3LjQ1LDAsMCwxLDQu%0D%0ANTUtLjUzLDE3Ljg2LDE3Ljg2LDAsMCwxLDQuNTQuNTIsMTQuOTMsMTQuOTMsMCwwLDEsMy4yOCwx%0D%0ALjQyLDI3Ljg4LDI3Ljg4LDAsMCwwLTExLjMsNi44NWgtLjA1YTE0Ljc3LDE0Ljc3LDAsMCwxLTEw%0D%0ALTIuMjZDMTg1LjQ4LDI2NS42NCwxODUuOTMsMjY1LjIxLDE4Ni4zNiwyNjQuNzhabTQuMSwxMC45%0D%0AMWExMy44MSwxMy44MSwwLDAsMS00LjI2LS4wOWMuMDUtLjEyLjA5LS4yNi4xNS0uMzhhMTIsMTIs%0D%0AMCwwLDEsMi42NC0zLjY1YzEuNTEuNDMsMy4xNy43OSwzLjQuNDEtLjM2LjYxLS43MiwxLjI0LTEs%0D%0AMS45MXMtLjUsMS4xNC0uNzIsMS43MlptNC40OC0xYzIuNjItNC45NCw2LjcyLTcuNjIsMTEuNDkt%0D%0AOS40M2EzNy43NiwzNy43NiwwLDAsMC0xMiwyNi44NkEyMC40MywyMC40MywwLDAsMSwxOTQuOTQs%0D%0AMjc0LjczWm0xLjY0LDE5LjVjLS42MS0uMS41NS03LjY5LjctOC40M2EzNS4yMSwzNS4yMSwwLDAs%0D%0AMSwyLjczLTguMTdjMi4yOC00LjgyLDYuMTEtMTAuNDYsMTAuODQtMTMuMTcsMS44NCwyLjE0Ljc3%0D%0ALDYuMS4yLDguNTNhNDcsNDcsMCwwLDEtMy4yNCw5Yy0yLjM2LDUuMTYtNS4zMiwxMC40Mi0xMC44%0D%0ALDEyLjMyWiIvPjxwYXRoIGNsYXNzPSJlMGNkODczZi1hZjg3LTQ5NWUtOGZkZC00YWNlYmJmYmNh%0D%0AMTAiIGQ9Ik0yMzMuNjQsMTI3Ljg2YTEuNCwxLjQsMCwwLDAtLjUyLjM4LDMuNTksMy41OSwwLDAs%0D%0AMC0uNjYsMS4yOSw1Ni40OSw1Ni40OSwwLDAsMS0zLjg3LDguNDUsMi42OSwyLjY5LDAsMCwwLS40%0D%0AMiwxLjExYy0uMDgsMiwyLjg4LDEuNDUsMy42MS4zNWEyMS4yNywyMS4yNywwLDAsMCwzLjM2LTku%0D%0AN2MuMDUtLjczLDAtMS42NC0uNzItMS45MUExLjA1LDEuMDUsMCwwLDAsMjMzLjY0LDEyNy44Nloi%0D%0ALz48cGF0aCBjbGFzcz0iZTBjZDg3M2YtYWY4Ny00OTVlLThmZGQtNGFjZWJiZmJjYTEwIiBkPSJN%0D%0AMTg2Ljg3LDEyNy44NmExLjQsMS40LDAsMCwwLS41Mi4zOCwzLjU5LDMuNTksMCwwLDAtLjY2LDEu%0D%0AMjksNTYuNDksNTYuNDksMCwwLDEtMy44Nyw4LjQ1LDIuNTQsMi41NCwwLDAsMC0uNDEsMS4xMWMt%0D%0ALjA5LDIsMi44NywxLjQ1LDMuNi4zNWEyMS4yNywyMS4yNywwLDAsMCwzLjM2LTkuN2MwLS43Myww%0D%0ALTEuNjQtLjcyLTEuOTFBMS4wNSwxLjA1LDAsMCwwLDE4Ni44NywxMjcuODZaIi8+PC9zdmc+">
            <a:extLst>
              <a:ext uri="{FF2B5EF4-FFF2-40B4-BE49-F238E27FC236}">
                <a16:creationId xmlns:a16="http://schemas.microsoft.com/office/drawing/2014/main" id="{B8A0D8D8-99B0-4C29-844A-2299CDE8807B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572000" y="28575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6" name="AutoShape 8" descr="signet">
            <a:extLst>
              <a:ext uri="{FF2B5EF4-FFF2-40B4-BE49-F238E27FC236}">
                <a16:creationId xmlns:a16="http://schemas.microsoft.com/office/drawing/2014/main" id="{91D559E1-B78D-471A-8066-3BEDE3EC039F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4419600" y="27051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01133977"/>
      </p:ext>
    </p:extLst>
  </p:cSld>
  <p:clrMapOvr>
    <a:masterClrMapping/>
  </p:clrMapOvr>
  <p:hf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2/3 - 1/3" preserve="1" userDrawn="1">
  <p:cSld name="Two Content 2/3 -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0825" y="1257300"/>
            <a:ext cx="5185668" cy="3600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Content Placeholder 8"/>
          <p:cNvSpPr>
            <a:spLocks noGrp="1"/>
          </p:cNvSpPr>
          <p:nvPr>
            <p:ph sz="quarter" idx="14"/>
          </p:nvPr>
        </p:nvSpPr>
        <p:spPr>
          <a:xfrm>
            <a:off x="6004718" y="1257300"/>
            <a:ext cx="2808287" cy="3600450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400"/>
            </a:lvl3pPr>
            <a:lvl4pPr>
              <a:defRPr sz="13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3784623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ull width Content" preserve="1" userDrawn="1">
  <p:cSld name="Title and full wid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>
          <a:xfrm>
            <a:off x="250825" y="1199634"/>
            <a:ext cx="8569327" cy="3600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5198292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Key Message" preserve="1" userDrawn="1">
  <p:cSld name="Key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/>
          <p:cNvSpPr>
            <a:spLocks noGrp="1"/>
          </p:cNvSpPr>
          <p:nvPr>
            <p:ph type="tbl" sz="quarter" idx="12"/>
          </p:nvPr>
        </p:nvSpPr>
        <p:spPr>
          <a:xfrm>
            <a:off x="3203575" y="1023938"/>
            <a:ext cx="5616575" cy="3994150"/>
          </a:xfrm>
        </p:spPr>
        <p:txBody>
          <a:bodyPr bIns="432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/>
              <a:t>Click icon to add table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/>
          </p:nvPr>
        </p:nvSpPr>
        <p:spPr bwMode="ltGray">
          <a:xfrm>
            <a:off x="317499" y="1023392"/>
            <a:ext cx="2736999" cy="637849"/>
          </a:xfrm>
          <a:solidFill>
            <a:schemeClr val="accent1"/>
          </a:solidFill>
        </p:spPr>
        <p:txBody>
          <a:bodyPr lIns="108000" tIns="72000" rIns="108000" bIns="72000" anchor="t" anchorCtr="0">
            <a:spAutoFit/>
          </a:bodyPr>
          <a:lstStyle>
            <a:lvl1pPr marL="0" indent="0">
              <a:spcAft>
                <a:spcPts val="0"/>
              </a:spcAft>
              <a:buNone/>
              <a:defRPr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1D5A9FF9-2655-B443-8C6E-284B543EA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83318"/>
            <a:ext cx="8562180" cy="722844"/>
          </a:xfrm>
          <a:prstGeom prst="rect">
            <a:avLst/>
          </a:prstGeom>
        </p:spPr>
        <p:txBody>
          <a:bodyPr vert="horz" lIns="36000" tIns="36000" rIns="0" bIns="0" rtlCol="0" anchor="t" anchorCtr="0">
            <a:noAutofit/>
          </a:bodyPr>
          <a:lstStyle/>
          <a:p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89824436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1096246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0791720"/>
      </p:ext>
    </p:extLst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" preserve="1" userDrawn="1">
  <p:cSld name="Closing">
    <p:bg>
      <p:bgPr>
        <a:solidFill>
          <a:srgbClr val="D82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coBackground" hidden="1"/>
          <p:cNvSpPr/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Status" hidden="1"/>
          <p:cNvSpPr txBox="1">
            <a:spLocks/>
          </p:cNvSpPr>
          <p:nvPr userDrawn="1">
            <p:custDataLst>
              <p:tags r:id="rId3"/>
            </p:custDataLst>
          </p:nvPr>
        </p:nvSpPr>
        <p:spPr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LogoFrame"/>
          <p:cNvSpPr>
            <a:spLocks/>
          </p:cNvSpPr>
          <p:nvPr userDrawn="1">
            <p:custDataLst>
              <p:tags r:id="rId4"/>
            </p:custDataLst>
          </p:nvPr>
        </p:nvSpPr>
        <p:spPr bwMode="white">
          <a:xfrm>
            <a:off x="7192950" y="-7200"/>
            <a:ext cx="1627200" cy="1368458"/>
          </a:xfrm>
          <a:custGeom>
            <a:avLst/>
            <a:gdLst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4112861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4537" h="4112861">
                <a:moveTo>
                  <a:pt x="0" y="0"/>
                </a:moveTo>
                <a:lnTo>
                  <a:pt x="4824537" y="0"/>
                </a:lnTo>
                <a:lnTo>
                  <a:pt x="4824537" y="3751737"/>
                </a:lnTo>
                <a:cubicBezTo>
                  <a:pt x="3231541" y="3785819"/>
                  <a:pt x="1634302" y="3906720"/>
                  <a:pt x="0" y="411286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C4405E-6B92-4131-94E8-001429BCAEFC}"/>
              </a:ext>
            </a:extLst>
          </p:cNvPr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528050" y="290386"/>
            <a:ext cx="851570" cy="5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665463"/>
      </p:ext>
    </p:extLst>
  </p:cSld>
  <p:clrMapOvr>
    <a:masterClrMapping/>
  </p:clrMapOvr>
  <p:hf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losing with Image" preserve="1" userDrawn="1">
  <p:cSld name="Closing with Image">
    <p:bg>
      <p:bgPr>
        <a:solidFill>
          <a:srgbClr val="D8203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coBackground" hidden="1"/>
          <p:cNvSpPr/>
          <p:nvPr userDrawn="1">
            <p:custDataLst>
              <p:tags r:id="rId2"/>
            </p:custDataLst>
          </p:nvPr>
        </p:nvSpPr>
        <p:spPr bwMode="white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LogoFrame"/>
          <p:cNvSpPr>
            <a:spLocks/>
          </p:cNvSpPr>
          <p:nvPr userDrawn="1">
            <p:custDataLst>
              <p:tags r:id="rId3"/>
            </p:custDataLst>
          </p:nvPr>
        </p:nvSpPr>
        <p:spPr bwMode="white">
          <a:xfrm>
            <a:off x="7192950" y="-7200"/>
            <a:ext cx="1627200" cy="1368458"/>
          </a:xfrm>
          <a:custGeom>
            <a:avLst/>
            <a:gdLst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4112861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4537" h="4112861">
                <a:moveTo>
                  <a:pt x="0" y="0"/>
                </a:moveTo>
                <a:lnTo>
                  <a:pt x="4824537" y="0"/>
                </a:lnTo>
                <a:lnTo>
                  <a:pt x="4824537" y="3751737"/>
                </a:lnTo>
                <a:cubicBezTo>
                  <a:pt x="3231541" y="3785819"/>
                  <a:pt x="1634302" y="3906720"/>
                  <a:pt x="0" y="411286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0"/>
            <p:custDataLst>
              <p:tags r:id="rId4"/>
            </p:custDataLst>
          </p:nvPr>
        </p:nvSpPr>
        <p:spPr>
          <a:xfrm>
            <a:off x="0" y="0"/>
            <a:ext cx="9144000" cy="5715000"/>
          </a:xfrm>
        </p:spPr>
        <p:txBody>
          <a:bodyPr bIns="432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11" name="Status" hidden="1"/>
          <p:cNvSpPr txBox="1">
            <a:spLocks/>
          </p:cNvSpPr>
          <p:nvPr userDrawn="1">
            <p:custDataLst>
              <p:tags r:id="rId5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FA6648-8AB7-42AC-BE24-0A2C484DB5EB}"/>
              </a:ext>
            </a:extLst>
          </p:cNvPr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528050" y="290386"/>
            <a:ext cx="851570" cy="5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66147"/>
      </p:ext>
    </p:extLst>
  </p:cSld>
  <p:clrMapOvr>
    <a:masterClrMapping/>
  </p:clrMapOvr>
  <p:hf hdr="0" ft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527-9197-044C-B5BA-9255680CCCBC}" type="datetime1">
              <a:rPr lang="de-DE" smtClean="0"/>
              <a:t>19.12.19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err="1"/>
              <a:t>www.chillicream.com</a:t>
            </a:r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3337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6" y="1057275"/>
            <a:ext cx="5761038" cy="360045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524750" y="1056531"/>
            <a:ext cx="1295400" cy="3601194"/>
          </a:xfrm>
        </p:spPr>
        <p:txBody>
          <a:bodyPr/>
          <a:lstStyle>
            <a:lvl1pPr marL="0" indent="0">
              <a:lnSpc>
                <a:spcPts val="1200"/>
              </a:lnSpc>
              <a:spcAft>
                <a:spcPts val="0"/>
              </a:spcAft>
              <a:buFontTx/>
              <a:buNone/>
              <a:defRPr sz="1000">
                <a:solidFill>
                  <a:schemeClr val="tx2"/>
                </a:solidFill>
              </a:defRPr>
            </a:lvl1pPr>
            <a:lvl2pPr marL="216000" indent="0">
              <a:lnSpc>
                <a:spcPct val="100000"/>
              </a:lnSpc>
              <a:spcAft>
                <a:spcPts val="0"/>
              </a:spcAft>
              <a:buFontTx/>
              <a:buNone/>
              <a:defRPr sz="1000"/>
            </a:lvl2pPr>
            <a:lvl3pPr marL="360000" indent="0">
              <a:lnSpc>
                <a:spcPct val="100000"/>
              </a:lnSpc>
              <a:spcAft>
                <a:spcPts val="0"/>
              </a:spcAft>
              <a:buFontTx/>
              <a:buNone/>
              <a:defRPr sz="1000"/>
            </a:lvl3pPr>
            <a:lvl4pPr marL="539750" indent="0">
              <a:lnSpc>
                <a:spcPct val="100000"/>
              </a:lnSpc>
              <a:spcAft>
                <a:spcPts val="0"/>
              </a:spcAft>
              <a:buFontTx/>
              <a:buNone/>
              <a:defRPr sz="1000"/>
            </a:lvl4pPr>
            <a:lvl5pPr marL="712787" indent="0">
              <a:lnSpc>
                <a:spcPct val="100000"/>
              </a:lnSpc>
              <a:spcAft>
                <a:spcPts val="0"/>
              </a:spcAft>
              <a:buFontTx/>
              <a:buNone/>
              <a:defRPr sz="1000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B61756C-D18F-A046-AD65-0D97A4F0D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83318"/>
            <a:ext cx="8562180" cy="722844"/>
          </a:xfrm>
          <a:prstGeom prst="rect">
            <a:avLst/>
          </a:prstGeom>
        </p:spPr>
        <p:txBody>
          <a:bodyPr vert="horz" lIns="36000" tIns="36000" rIns="0" bIns="0" rtlCol="0" anchor="t" anchorCtr="0">
            <a:noAutofit/>
          </a:bodyPr>
          <a:lstStyle/>
          <a:p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29914333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 with Image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  <p:custDataLst>
              <p:tags r:id="rId2"/>
            </p:custDataLst>
          </p:nvPr>
        </p:nvSpPr>
        <p:spPr>
          <a:xfrm>
            <a:off x="0" y="0"/>
            <a:ext cx="9144000" cy="5715000"/>
          </a:xfrm>
          <a:solidFill>
            <a:srgbClr val="F4F4F4"/>
          </a:solidFill>
        </p:spPr>
        <p:txBody>
          <a:bodyPr lIns="0" tIns="0" bIns="468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 noProof="0"/>
              <a:t>Click icon to add picture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 bwMode="ltGray">
          <a:xfrm>
            <a:off x="0" y="4529242"/>
            <a:ext cx="3923928" cy="374785"/>
          </a:xfrm>
          <a:solidFill>
            <a:schemeClr val="accent1"/>
          </a:solidFill>
        </p:spPr>
        <p:txBody>
          <a:bodyPr lIns="396000" tIns="72000" rIns="144000" bIns="162000">
            <a:spAutoFit/>
          </a:bodyPr>
          <a:lstStyle>
            <a:lvl1pPr marL="0" indent="0" algn="l">
              <a:spcAft>
                <a:spcPts val="0"/>
              </a:spcAft>
              <a:buNone/>
              <a:defRPr sz="900" b="1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noProof="0"/>
              <a:t>Click to edit Master subtitle style</a:t>
            </a:r>
          </a:p>
        </p:txBody>
      </p:sp>
      <p:sp>
        <p:nvSpPr>
          <p:cNvPr id="13" name="Title 1"/>
          <p:cNvSpPr>
            <a:spLocks noGrp="1"/>
          </p:cNvSpPr>
          <p:nvPr>
            <p:ph type="ctrTitle"/>
          </p:nvPr>
        </p:nvSpPr>
        <p:spPr bwMode="ltGray">
          <a:xfrm>
            <a:off x="0" y="3604645"/>
            <a:ext cx="3923928" cy="972404"/>
          </a:xfrm>
          <a:solidFill>
            <a:schemeClr val="accent1"/>
          </a:solidFill>
        </p:spPr>
        <p:txBody>
          <a:bodyPr lIns="396000" tIns="147600" rIns="144000" bIns="118800" anchor="b" anchorCtr="0">
            <a:spAutoFit/>
          </a:bodyPr>
          <a:lstStyle>
            <a:lvl1pPr algn="l">
              <a:lnSpc>
                <a:spcPts val="2700"/>
              </a:lnSpc>
              <a:defRPr sz="2300" baseline="0">
                <a:solidFill>
                  <a:srgbClr val="FFFFFF"/>
                </a:solidFill>
              </a:defRPr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9" name="Status" hidden="1"/>
          <p:cNvSpPr txBox="1">
            <a:spLocks/>
          </p:cNvSpPr>
          <p:nvPr userDrawn="1">
            <p:custDataLst>
              <p:tags r:id="rId3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LogoFrame"/>
          <p:cNvSpPr>
            <a:spLocks/>
          </p:cNvSpPr>
          <p:nvPr userDrawn="1">
            <p:custDataLst>
              <p:tags r:id="rId4"/>
            </p:custDataLst>
          </p:nvPr>
        </p:nvSpPr>
        <p:spPr bwMode="white">
          <a:xfrm>
            <a:off x="7192950" y="-7200"/>
            <a:ext cx="1627200" cy="1368458"/>
          </a:xfrm>
          <a:custGeom>
            <a:avLst/>
            <a:gdLst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4112861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64149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  <a:gd name="connsiteX0" fmla="*/ 0 w 4824537"/>
              <a:gd name="connsiteY0" fmla="*/ 0 h 4112861"/>
              <a:gd name="connsiteX1" fmla="*/ 4824537 w 4824537"/>
              <a:gd name="connsiteY1" fmla="*/ 0 h 4112861"/>
              <a:gd name="connsiteX2" fmla="*/ 4824537 w 4824537"/>
              <a:gd name="connsiteY2" fmla="*/ 3751737 h 4112861"/>
              <a:gd name="connsiteX3" fmla="*/ 0 w 4824537"/>
              <a:gd name="connsiteY3" fmla="*/ 4112861 h 4112861"/>
              <a:gd name="connsiteX4" fmla="*/ 0 w 4824537"/>
              <a:gd name="connsiteY4" fmla="*/ 0 h 4112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24537" h="4112861">
                <a:moveTo>
                  <a:pt x="0" y="0"/>
                </a:moveTo>
                <a:lnTo>
                  <a:pt x="4824537" y="0"/>
                </a:lnTo>
                <a:lnTo>
                  <a:pt x="4824537" y="3751737"/>
                </a:lnTo>
                <a:cubicBezTo>
                  <a:pt x="3231541" y="3785819"/>
                  <a:pt x="1634302" y="3906720"/>
                  <a:pt x="0" y="4112861"/>
                </a:cubicBez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34E94D-F49A-4086-A742-ED1BFD5A92D6}"/>
              </a:ext>
            </a:extLst>
          </p:cNvPr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528050" y="290386"/>
            <a:ext cx="851570" cy="593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844999"/>
      </p:ext>
    </p:extLst>
  </p:cSld>
  <p:clrMapOvr>
    <a:masterClrMapping/>
  </p:clrMapOvr>
  <p:hf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coBackground" hidden="1"/>
          <p:cNvSpPr/>
          <p:nvPr userDrawn="1">
            <p:custDataLst>
              <p:tags r:id="rId2"/>
            </p:custDataLst>
          </p:nvPr>
        </p:nvSpPr>
        <p:spPr bwMode="gray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1691481" y="1840496"/>
            <a:ext cx="5761038" cy="1021237"/>
          </a:xfrm>
        </p:spPr>
        <p:txBody>
          <a:bodyPr lIns="36000" anchor="b" anchorCtr="0">
            <a:noAutofit/>
          </a:bodyPr>
          <a:lstStyle>
            <a:lvl1pPr algn="ctr">
              <a:defRPr sz="3200" b="1" cap="none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Hider"/>
          <p:cNvSpPr/>
          <p:nvPr userDrawn="1"/>
        </p:nvSpPr>
        <p:spPr bwMode="white">
          <a:xfrm>
            <a:off x="0" y="4945732"/>
            <a:ext cx="9144000" cy="7692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tatus" hidden="1"/>
          <p:cNvSpPr txBox="1">
            <a:spLocks/>
          </p:cNvSpPr>
          <p:nvPr userDrawn="1">
            <p:custDataLst>
              <p:tags r:id="rId4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3A96FB-17AF-4B0F-8CF5-584E0C21EC25}"/>
              </a:ext>
            </a:extLst>
          </p:cNvPr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8150398" y="5133975"/>
            <a:ext cx="584769" cy="40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216363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preserve="1" userDrawn="1">
  <p:cSld name="1_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coBackground" hidden="1"/>
          <p:cNvSpPr/>
          <p:nvPr userDrawn="1">
            <p:custDataLst>
              <p:tags r:id="rId2"/>
            </p:custDataLst>
          </p:nvPr>
        </p:nvSpPr>
        <p:spPr bwMode="gray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1691481" y="1840496"/>
            <a:ext cx="5761038" cy="1021237"/>
          </a:xfrm>
        </p:spPr>
        <p:txBody>
          <a:bodyPr lIns="36000" anchor="b" anchorCtr="0">
            <a:noAutofit/>
          </a:bodyPr>
          <a:lstStyle>
            <a:lvl1pPr algn="ctr">
              <a:defRPr sz="3200" b="1" cap="none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4" name="Hider"/>
          <p:cNvSpPr/>
          <p:nvPr userDrawn="1"/>
        </p:nvSpPr>
        <p:spPr bwMode="white">
          <a:xfrm>
            <a:off x="0" y="4945732"/>
            <a:ext cx="9144000" cy="7692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Status" hidden="1"/>
          <p:cNvSpPr txBox="1">
            <a:spLocks/>
          </p:cNvSpPr>
          <p:nvPr userDrawn="1">
            <p:custDataLst>
              <p:tags r:id="rId4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3A96FB-17AF-4B0F-8CF5-584E0C21EC25}"/>
              </a:ext>
            </a:extLst>
          </p:cNvPr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8150398" y="5133975"/>
            <a:ext cx="584769" cy="40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662418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 with Image" preserve="1" userDrawn="1">
  <p:cSld name="Section Hea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0"/>
            <p:custDataLst>
              <p:tags r:id="rId2"/>
            </p:custDataLst>
          </p:nvPr>
        </p:nvSpPr>
        <p:spPr>
          <a:xfrm>
            <a:off x="0" y="0"/>
            <a:ext cx="9144000" cy="4945732"/>
          </a:xfrm>
        </p:spPr>
        <p:txBody>
          <a:bodyPr lIns="0" tIns="0" bIns="468000" anchor="ctr" anchorCtr="0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Click icon to add picture</a:t>
            </a:r>
          </a:p>
        </p:txBody>
      </p:sp>
      <p:sp>
        <p:nvSpPr>
          <p:cNvPr id="13" name="EcoBackground" hidden="1"/>
          <p:cNvSpPr/>
          <p:nvPr userDrawn="1">
            <p:custDataLst>
              <p:tags r:id="rId3"/>
            </p:custDataLst>
          </p:nvPr>
        </p:nvSpPr>
        <p:spPr bwMode="white">
          <a:xfrm>
            <a:off x="0" y="0"/>
            <a:ext cx="9144000" cy="5715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6" name="Hider"/>
          <p:cNvSpPr/>
          <p:nvPr userDrawn="1"/>
        </p:nvSpPr>
        <p:spPr bwMode="white">
          <a:xfrm>
            <a:off x="0" y="4945732"/>
            <a:ext cx="9144000" cy="76926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0" name="Status" hidden="1"/>
          <p:cNvSpPr txBox="1">
            <a:spLocks/>
          </p:cNvSpPr>
          <p:nvPr userDrawn="1">
            <p:custDataLst>
              <p:tags r:id="rId4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 bwMode="ltGray">
          <a:xfrm>
            <a:off x="0" y="2070070"/>
            <a:ext cx="3924000" cy="598589"/>
          </a:xfrm>
          <a:solidFill>
            <a:schemeClr val="accent1"/>
          </a:solidFill>
        </p:spPr>
        <p:txBody>
          <a:bodyPr lIns="396000" tIns="144000" bIns="144000" anchor="ctr" anchorCtr="0">
            <a:spAutoFit/>
          </a:bodyPr>
          <a:lstStyle>
            <a:lvl1pPr algn="l">
              <a:defRPr sz="2000" b="1" cap="none" baseline="0">
                <a:solidFill>
                  <a:srgbClr val="FFFFFF"/>
                </a:solidFill>
              </a:defRPr>
            </a:lvl1pPr>
          </a:lstStyle>
          <a:p>
            <a:r>
              <a:rPr lang="en-GB" noProof="0"/>
              <a:t>Click to edit Master title style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13DE15-2C8D-481B-890E-67EB92C8D56C}"/>
              </a:ext>
            </a:extLst>
          </p:cNvPr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8150398" y="5133975"/>
            <a:ext cx="584769" cy="40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88569"/>
      </p:ext>
    </p:extLst>
  </p:cSld>
  <p:clrMapOvr>
    <a:masterClrMapping/>
  </p:clrMapOvr>
  <p:hf hdr="0" ftr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Content 2/3 - 1/3" preserve="1" userDrawn="1">
  <p:cSld name="Image and Content 2/3 -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53535"/>
                </a:solidFill>
              </a:defRPr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250825" y="1158445"/>
            <a:ext cx="5761038" cy="3600450"/>
          </a:xfrm>
        </p:spPr>
        <p:txBody>
          <a:bodyPr lIns="0" bIns="432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77022" y="1158445"/>
            <a:ext cx="2735983" cy="3600450"/>
          </a:xfrm>
        </p:spPr>
        <p:txBody>
          <a:bodyPr/>
          <a:lstStyle>
            <a:lvl1pPr>
              <a:defRPr sz="1600"/>
            </a:lvl1pPr>
            <a:lvl2pPr>
              <a:defRPr sz="1500"/>
            </a:lvl2pPr>
            <a:lvl3pPr>
              <a:defRPr sz="1400"/>
            </a:lvl3pPr>
            <a:lvl4pPr>
              <a:defRPr sz="1300"/>
            </a:lvl4pPr>
            <a:lvl5pPr>
              <a:defRPr sz="120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4296883"/>
      </p:ext>
    </p:extLst>
  </p:cSld>
  <p:clrMapOvr>
    <a:masterClrMapping/>
  </p:clrMapOvr>
  <p:hf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nd Content 1/3 - 2/3" preserve="1" userDrawn="1">
  <p:cSld name="Image and Content 1/3 -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250825" y="1166684"/>
            <a:ext cx="2808000" cy="3600449"/>
          </a:xfrm>
        </p:spPr>
        <p:txBody>
          <a:bodyPr lIns="0" bIns="432000" anchor="ctr" anchorCtr="0"/>
          <a:lstStyle>
            <a:lvl1pPr marL="0" indent="0" algn="ctr">
              <a:buNone/>
              <a:defRPr>
                <a:solidFill>
                  <a:srgbClr val="808080"/>
                </a:solidFill>
              </a:defRPr>
            </a:lvl1pPr>
          </a:lstStyle>
          <a:p>
            <a:r>
              <a:rPr lang="en-GB"/>
              <a:t>Click icon to add picture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4"/>
          </p:nvPr>
        </p:nvSpPr>
        <p:spPr>
          <a:xfrm>
            <a:off x="3328086" y="1166684"/>
            <a:ext cx="5484919" cy="360044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256209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 1/3 - 2/3" preserve="1" userDrawn="1">
  <p:cSld name="Two Content 1/3 - 2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492843" y="1216111"/>
            <a:ext cx="5320162" cy="3600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10" name="Content Placeholder 8"/>
          <p:cNvSpPr>
            <a:spLocks noGrp="1"/>
          </p:cNvSpPr>
          <p:nvPr>
            <p:ph sz="quarter" idx="14"/>
          </p:nvPr>
        </p:nvSpPr>
        <p:spPr>
          <a:xfrm>
            <a:off x="250825" y="1216111"/>
            <a:ext cx="2881313" cy="360045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92368844"/>
      </p:ext>
    </p:extLst>
  </p:cSld>
  <p:clrMapOvr>
    <a:masterClrMapping/>
  </p:clrMapOvr>
  <p:hf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3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ags" Target="../tags/tag6.xml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2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0825" y="183318"/>
            <a:ext cx="8562180" cy="722844"/>
          </a:xfrm>
          <a:prstGeom prst="rect">
            <a:avLst/>
          </a:prstGeom>
        </p:spPr>
        <p:txBody>
          <a:bodyPr vert="horz" lIns="36000" tIns="36000" rIns="0" bIns="0" rtlCol="0" anchor="t" anchorCtr="0">
            <a:noAutofit/>
          </a:bodyPr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0825" y="1057275"/>
            <a:ext cx="8562180" cy="3943093"/>
          </a:xfrm>
          <a:prstGeom prst="rect">
            <a:avLst/>
          </a:prstGeom>
        </p:spPr>
        <p:txBody>
          <a:bodyPr vert="horz" lIns="36000" tIns="0" rIns="0" bIns="0" rtlCol="0">
            <a:noAutofit/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2" name="Footnote" hidden="1"/>
          <p:cNvSpPr txBox="1"/>
          <p:nvPr>
            <p:custDataLst>
              <p:tags r:id="rId19"/>
            </p:custDataLst>
          </p:nvPr>
        </p:nvSpPr>
        <p:spPr>
          <a:xfrm>
            <a:off x="250824" y="5234558"/>
            <a:ext cx="5761039" cy="184666"/>
          </a:xfrm>
          <a:prstGeom prst="rect">
            <a:avLst/>
          </a:prstGeom>
          <a:noFill/>
        </p:spPr>
        <p:txBody>
          <a:bodyPr wrap="square" lIns="36000" tIns="0" rIns="0" bIns="0" rtlCol="0">
            <a:noAutofit/>
          </a:bodyPr>
          <a:lstStyle/>
          <a:p>
            <a:endParaRPr lang="en-GB" sz="600" noProof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AgendaTitleFrame" hidden="1"/>
          <p:cNvSpPr>
            <a:spLocks/>
          </p:cNvSpPr>
          <p:nvPr userDrawn="1">
            <p:custDataLst>
              <p:tags r:id="rId20"/>
            </p:custDataLst>
          </p:nvPr>
        </p:nvSpPr>
        <p:spPr bwMode="gray">
          <a:xfrm>
            <a:off x="7524328" y="-5680"/>
            <a:ext cx="1296144" cy="622742"/>
          </a:xfrm>
          <a:custGeom>
            <a:avLst/>
            <a:gdLst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800200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800200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08652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0220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  <a:gd name="connsiteX0" fmla="*/ 0 w 3746846"/>
              <a:gd name="connsiteY0" fmla="*/ 0 h 1800200"/>
              <a:gd name="connsiteX1" fmla="*/ 3746846 w 3746846"/>
              <a:gd name="connsiteY1" fmla="*/ 0 h 1800200"/>
              <a:gd name="connsiteX2" fmla="*/ 3746846 w 3746846"/>
              <a:gd name="connsiteY2" fmla="*/ 1515278 h 1800200"/>
              <a:gd name="connsiteX3" fmla="*/ 0 w 3746846"/>
              <a:gd name="connsiteY3" fmla="*/ 1800200 h 1800200"/>
              <a:gd name="connsiteX4" fmla="*/ 0 w 3746846"/>
              <a:gd name="connsiteY4" fmla="*/ 0 h 180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6846" h="1800200">
                <a:moveTo>
                  <a:pt x="0" y="0"/>
                </a:moveTo>
                <a:lnTo>
                  <a:pt x="3746846" y="0"/>
                </a:lnTo>
                <a:cubicBezTo>
                  <a:pt x="3746846" y="600067"/>
                  <a:pt x="3740220" y="1233263"/>
                  <a:pt x="3746846" y="1515278"/>
                </a:cubicBezTo>
                <a:cubicBezTo>
                  <a:pt x="2544280" y="1530739"/>
                  <a:pt x="1255575" y="1665470"/>
                  <a:pt x="0" y="1800200"/>
                </a:cubicBez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800" b="1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Status" hidden="1"/>
          <p:cNvSpPr txBox="1">
            <a:spLocks/>
          </p:cNvSpPr>
          <p:nvPr userDrawn="1">
            <p:custDataLst>
              <p:tags r:id="rId21"/>
            </p:custDataLst>
          </p:nvPr>
        </p:nvSpPr>
        <p:spPr bwMode="gray">
          <a:xfrm>
            <a:off x="8744068" y="1374493"/>
            <a:ext cx="399932" cy="169277"/>
          </a:xfrm>
          <a:prstGeom prst="rect">
            <a:avLst/>
          </a:prstGeom>
          <a:solidFill>
            <a:srgbClr val="DFDFDF"/>
          </a:solidFill>
        </p:spPr>
        <p:txBody>
          <a:bodyPr wrap="none" lIns="72000" tIns="0" rIns="324000" bIns="0" rtlCol="0" anchor="ctr">
            <a:spAutoFit/>
          </a:bodyPr>
          <a:lstStyle/>
          <a:p>
            <a:pPr algn="r"/>
            <a:endParaRPr lang="en-GB" sz="1100" cap="none" baseline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Footer"/>
          <p:cNvSpPr txBox="1">
            <a:spLocks/>
          </p:cNvSpPr>
          <p:nvPr userDrawn="1">
            <p:custDataLst>
              <p:tags r:id="rId22"/>
            </p:custDataLst>
          </p:nvPr>
        </p:nvSpPr>
        <p:spPr>
          <a:xfrm>
            <a:off x="250825" y="5377780"/>
            <a:ext cx="5761038" cy="232263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fld id="{05D74A58-9744-4C1C-8180-DBBFFFD0BA55}" type="slidenum">
              <a:rPr lang="en-GB" sz="1000" smtClean="0">
                <a:solidFill>
                  <a:srgbClr val="80808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‹#›</a:t>
            </a:fld>
            <a:r>
              <a:rPr lang="en-GB" sz="1000">
                <a:solidFill>
                  <a:srgbClr val="80808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|</a:t>
            </a:r>
            <a:r>
              <a:rPr lang="en-GB" sz="700">
                <a:solidFill>
                  <a:srgbClr val="80808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Meetup @Swiss Life | Public | 24.10.2019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D358C3-E1F8-475F-A9BF-FE72D9C5D34D}"/>
              </a:ext>
            </a:extLst>
          </p:cNvPr>
          <p:cNvPicPr>
            <a:picLocks noChangeAspect="1"/>
          </p:cNvPicPr>
          <p:nvPr userDrawn="1">
            <p:custDataLst>
              <p:tags r:id="rId23"/>
            </p:custDataLst>
          </p:nvPr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8411665" y="5251874"/>
            <a:ext cx="401341" cy="279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894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49" r:id="rId3"/>
    <p:sldLayoutId id="2147483673" r:id="rId4"/>
    <p:sldLayoutId id="2147483667" r:id="rId5"/>
    <p:sldLayoutId id="2147483651" r:id="rId6"/>
    <p:sldLayoutId id="2147483659" r:id="rId7"/>
    <p:sldLayoutId id="2147483661" r:id="rId8"/>
    <p:sldLayoutId id="2147483662" r:id="rId9"/>
    <p:sldLayoutId id="2147483663" r:id="rId10"/>
    <p:sldLayoutId id="2147483665" r:id="rId11"/>
    <p:sldLayoutId id="2147483670" r:id="rId12"/>
    <p:sldLayoutId id="2147483654" r:id="rId13"/>
    <p:sldLayoutId id="2147483655" r:id="rId14"/>
    <p:sldLayoutId id="2147483668" r:id="rId15"/>
    <p:sldLayoutId id="2147483669" r:id="rId16"/>
    <p:sldLayoutId id="2147483671" r:id="rId17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3200" b="1" i="0" kern="1200">
          <a:solidFill>
            <a:srgbClr val="353535"/>
          </a:solidFill>
          <a:latin typeface="Legacy Serif ITC Std Book" panose="02000503070000020004" pitchFamily="2" charset="0"/>
          <a:ea typeface="+mj-ea"/>
          <a:cs typeface="Arial" panose="020B0604020202020204" pitchFamily="34" charset="0"/>
        </a:defRPr>
      </a:lvl1pPr>
    </p:titleStyle>
    <p:bodyStyle>
      <a:lvl1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800"/>
        </a:spcAft>
        <a:buClr>
          <a:srgbClr val="D82034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1pPr>
      <a:lvl2pPr marL="396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2pPr>
      <a:lvl3pPr marL="54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3pPr>
      <a:lvl4pPr marL="719138" indent="-179388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–"/>
        <a:defRPr sz="13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4pPr>
      <a:lvl5pPr marL="892800" indent="-179388" algn="l" defTabSz="1076325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•"/>
        <a:tabLst/>
        <a:defRPr sz="1200" kern="1200">
          <a:solidFill>
            <a:schemeClr val="tx1"/>
          </a:solidFill>
          <a:latin typeface="Calibri" panose="020F0502020204030204" pitchFamily="34" charset="0"/>
          <a:ea typeface="+mn-ea"/>
          <a:cs typeface="Calibri" panose="020F0502020204030204" pitchFamily="34" charset="0"/>
        </a:defRPr>
      </a:lvl5pPr>
      <a:lvl6pPr marL="1072800" indent="-180000" algn="l" defTabSz="914400" rtl="0" eaLnBrk="1" latinLnBrk="0" hangingPunct="1"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227600" indent="-180000" algn="l" defTabSz="914400" rtl="0" eaLnBrk="1" latinLnBrk="0" hangingPunct="1"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414800" indent="-180000" algn="l" defTabSz="914400" rtl="0" eaLnBrk="1" latinLnBrk="0" hangingPunct="1"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602000" indent="-180000" algn="l" defTabSz="914400" rtl="0" eaLnBrk="1" latinLnBrk="0" hangingPunct="1">
        <a:spcBef>
          <a:spcPts val="0"/>
        </a:spcBef>
        <a:spcAft>
          <a:spcPts val="600"/>
        </a:spcAft>
        <a:buClr>
          <a:srgbClr val="D82034"/>
        </a:buClr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58" userDrawn="1">
          <p15:clr>
            <a:srgbClr val="F26B43"/>
          </p15:clr>
        </p15:guide>
        <p15:guide id="2" pos="3787" userDrawn="1">
          <p15:clr>
            <a:srgbClr val="F26B43"/>
          </p15:clr>
        </p15:guide>
        <p15:guide id="3" pos="4740" userDrawn="1">
          <p15:clr>
            <a:srgbClr val="F26B43"/>
          </p15:clr>
        </p15:guide>
        <p15:guide id="4" pos="5556" userDrawn="1">
          <p15:clr>
            <a:srgbClr val="F26B43"/>
          </p15:clr>
        </p15:guide>
        <p15:guide id="5" orient="horz" pos="984" userDrawn="1">
          <p15:clr>
            <a:srgbClr val="F26B43"/>
          </p15:clr>
        </p15:guide>
        <p15:guide id="6" orient="horz" pos="3252" userDrawn="1">
          <p15:clr>
            <a:srgbClr val="F26B43"/>
          </p15:clr>
        </p15:guide>
        <p15:guide id="7" orient="horz" pos="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7.xml"/><Relationship Id="rId1" Type="http://schemas.openxmlformats.org/officeDocument/2006/relationships/tags" Target="../tags/tag3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tiff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E42E2566-4375-4F35-A7C9-6C49DA6A2DBF}"/>
              </a:ext>
            </a:extLst>
          </p:cNvPr>
          <p:cNvSpPr/>
          <p:nvPr/>
        </p:nvSpPr>
        <p:spPr>
          <a:xfrm>
            <a:off x="5270603" y="1607695"/>
            <a:ext cx="2068527" cy="2068527"/>
          </a:xfrm>
          <a:prstGeom prst="ellipse">
            <a:avLst/>
          </a:prstGeom>
          <a:solidFill>
            <a:srgbClr val="DA2E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34815FC-9DBB-4D33-B796-8884935AF7B8}"/>
              </a:ext>
            </a:extLst>
          </p:cNvPr>
          <p:cNvSpPr/>
          <p:nvPr/>
        </p:nvSpPr>
        <p:spPr>
          <a:xfrm>
            <a:off x="5462514" y="1779632"/>
            <a:ext cx="1821905" cy="182190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03896F4C-8986-D14F-A0F5-9EE8F06D57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5536" y="2426616"/>
            <a:ext cx="5381150" cy="430887"/>
          </a:xfrm>
        </p:spPr>
        <p:txBody>
          <a:bodyPr/>
          <a:lstStyle/>
          <a:p>
            <a:r>
              <a:rPr lang="en-US" sz="2800" dirty="0"/>
              <a:t>An introduction to GraphQL </a:t>
            </a:r>
          </a:p>
        </p:txBody>
      </p:sp>
      <p:sp>
        <p:nvSpPr>
          <p:cNvPr id="4" name="AutoShape 4" descr="signet">
            <a:extLst>
              <a:ext uri="{FF2B5EF4-FFF2-40B4-BE49-F238E27FC236}">
                <a16:creationId xmlns:a16="http://schemas.microsoft.com/office/drawing/2014/main" id="{4F176BC0-657C-46E7-A505-B13341BA45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050971" y="269058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5" name="AutoShape 6" descr="signet">
            <a:extLst>
              <a:ext uri="{FF2B5EF4-FFF2-40B4-BE49-F238E27FC236}">
                <a16:creationId xmlns:a16="http://schemas.microsoft.com/office/drawing/2014/main" id="{8A288EBD-C523-472A-9ADD-05F7B004AB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572000" y="2857500"/>
            <a:ext cx="2808312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AB8A0520-F142-4C84-856D-48127D6AC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114" y="1709740"/>
            <a:ext cx="1774050" cy="177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5209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488">
        <p159:morph option="byObject"/>
      </p:transition>
    </mc:Choice>
    <mc:Fallback xmlns="">
      <p:transition spd="slow" advTm="5488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0DEE9A-079C-F946-8285-B64C19DC5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3193985"/>
            <a:ext cx="9143999" cy="1291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678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247">
        <p159:morph option="byObject"/>
      </p:transition>
    </mc:Choice>
    <mc:Fallback xmlns="">
      <p:transition spd="slow" advTm="10247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2FAC0-18C7-0C40-A099-55B26C64E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058551"/>
            <a:ext cx="9144000" cy="1272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123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90">
        <p159:morph option="byObject"/>
      </p:transition>
    </mc:Choice>
    <mc:Fallback xmlns="">
      <p:transition spd="slow" advTm="1139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11FE7B-BFA3-894B-86A0-8250766339B2}"/>
              </a:ext>
            </a:extLst>
          </p:cNvPr>
          <p:cNvSpPr/>
          <p:nvPr/>
        </p:nvSpPr>
        <p:spPr>
          <a:xfrm>
            <a:off x="2371059" y="1430048"/>
            <a:ext cx="4661711" cy="32932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anchor="t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GET</a:t>
            </a:r>
            <a:br>
              <a:rPr lang="en-US" sz="1600">
                <a:solidFill>
                  <a:srgbClr val="C00000"/>
                </a:solidFill>
                <a:latin typeface="Consolas"/>
              </a:rPr>
            </a:br>
            <a:r>
              <a:rPr lang="en-US" sz="1600">
                <a:solidFill>
                  <a:srgbClr val="C00000"/>
                </a:solidFill>
                <a:latin typeface="Consolas"/>
              </a:rPr>
              <a:t>https://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webservices.amazon.com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onca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/xml?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AWSECommerceService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AWSAccessKeyId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=mY-Sup3r-s3cr3!-k3y&amp;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AssociateTag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=12345&amp;  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Operation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ItemLookup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ItemId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=0316067938&amp;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ResponseGroup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=Reviews&amp;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TruncateReviewsAt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=256&amp;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IncludeReviewsSummary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=False&amp;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Version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=2013-08-01&amp;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Timestamp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YYYY-MM-DDThh:mm:ssZ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]&amp;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Signature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=[Request Signature]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6947441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AAEDDA9D-0543-5949-90BD-8D9A9C17A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120" y="2565193"/>
            <a:ext cx="8079760" cy="58461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cs typeface="Calibri Light"/>
              </a:rPr>
              <a:t>What is </a:t>
            </a:r>
            <a:r>
              <a:rPr lang="en-US" sz="4000" err="1">
                <a:solidFill>
                  <a:srgbClr val="C00000"/>
                </a:solidFill>
                <a:cs typeface="Calibri Light"/>
              </a:rPr>
              <a:t>GraphQL</a:t>
            </a:r>
            <a:r>
              <a:rPr lang="en-US" sz="4000">
                <a:solidFill>
                  <a:srgbClr val="C00000"/>
                </a:solidFill>
                <a:cs typeface="Calibri Light"/>
              </a:rPr>
              <a:t>?</a:t>
            </a:r>
            <a:endParaRPr lang="en-US" sz="3200" b="1">
              <a:solidFill>
                <a:srgbClr val="C00000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776981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10" y="2416334"/>
            <a:ext cx="7393781" cy="882332"/>
          </a:xfrm>
        </p:spPr>
        <p:txBody>
          <a:bodyPr>
            <a:normAutofit/>
          </a:bodyPr>
          <a:lstStyle/>
          <a:p>
            <a:pPr algn="ctr"/>
            <a:r>
              <a:rPr lang="en-US" sz="3660" err="1">
                <a:solidFill>
                  <a:srgbClr val="C00000"/>
                </a:solidFill>
                <a:cs typeface="Calibri Light"/>
              </a:rPr>
              <a:t>GraphQL</a:t>
            </a:r>
            <a:endParaRPr lang="en-US" sz="3660">
              <a:solidFill>
                <a:srgbClr val="C00000"/>
              </a:solidFill>
              <a:cs typeface="Calibri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2A73A-ABDE-0145-9147-34B992BDA977}"/>
              </a:ext>
            </a:extLst>
          </p:cNvPr>
          <p:cNvSpPr txBox="1"/>
          <p:nvPr/>
        </p:nvSpPr>
        <p:spPr>
          <a:xfrm>
            <a:off x="4247292" y="1304438"/>
            <a:ext cx="4256513" cy="4302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196" b="1">
                <a:solidFill>
                  <a:srgbClr val="BF9000"/>
                </a:solidFill>
                <a:latin typeface="Legacy Serif ITC Std Book" panose="02000503070000020004" pitchFamily="2" charset="0"/>
              </a:rPr>
              <a:t>No over- or under-fetching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5BB63-998F-F548-BC14-CC06BBD671CF}"/>
              </a:ext>
            </a:extLst>
          </p:cNvPr>
          <p:cNvSpPr/>
          <p:nvPr/>
        </p:nvSpPr>
        <p:spPr>
          <a:xfrm>
            <a:off x="977582" y="3706912"/>
            <a:ext cx="1723369" cy="34580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47" b="1">
                <a:solidFill>
                  <a:schemeClr val="accent4">
                    <a:lumMod val="75000"/>
                  </a:schemeClr>
                </a:solidFill>
                <a:latin typeface="Legacy Serif ITC Std Book" panose="02000503070000020004" pitchFamily="2" charset="0"/>
              </a:rPr>
              <a:t>One Request</a:t>
            </a:r>
            <a:endParaRPr lang="en-US" sz="1647" b="1">
              <a:solidFill>
                <a:schemeClr val="accent4">
                  <a:lumMod val="75000"/>
                </a:schemeClr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C4B46-8298-5444-965B-FEB0A3CA5465}"/>
              </a:ext>
            </a:extLst>
          </p:cNvPr>
          <p:cNvSpPr/>
          <p:nvPr/>
        </p:nvSpPr>
        <p:spPr>
          <a:xfrm>
            <a:off x="4626564" y="4075288"/>
            <a:ext cx="2709964" cy="48660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562">
                <a:solidFill>
                  <a:srgbClr val="2E75B5"/>
                </a:solidFill>
                <a:latin typeface="Legacy Serif ITC Std Book" panose="02000503070000020004" pitchFamily="2" charset="0"/>
              </a:rPr>
              <a:t>Type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D55C9-FE8F-5349-9E29-338218071A3B}"/>
              </a:ext>
            </a:extLst>
          </p:cNvPr>
          <p:cNvSpPr/>
          <p:nvPr/>
        </p:nvSpPr>
        <p:spPr>
          <a:xfrm>
            <a:off x="6631794" y="3367007"/>
            <a:ext cx="1768262" cy="28943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81" b="1">
                <a:solidFill>
                  <a:srgbClr val="C55A11"/>
                </a:solidFill>
                <a:latin typeface="Legacy Serif ITC Std Book" panose="02000503070000020004" pitchFamily="2" charset="0"/>
              </a:rPr>
              <a:t>No versioning</a:t>
            </a:r>
            <a:endParaRPr lang="en-US" sz="1281" b="1">
              <a:solidFill>
                <a:srgbClr val="C55A11"/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D00953-908D-A244-BFA5-F9A4DE7A2527}"/>
              </a:ext>
            </a:extLst>
          </p:cNvPr>
          <p:cNvSpPr/>
          <p:nvPr/>
        </p:nvSpPr>
        <p:spPr>
          <a:xfrm>
            <a:off x="1221798" y="1641265"/>
            <a:ext cx="2147688" cy="48660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562" b="1">
                <a:solidFill>
                  <a:srgbClr val="538135"/>
                </a:solidFill>
                <a:latin typeface="Legacy Serif ITC Std Book" panose="02000503070000020004" pitchFamily="2" charset="0"/>
              </a:rPr>
              <a:t>Simplicity</a:t>
            </a:r>
            <a:endParaRPr lang="en-US" sz="2562" b="1">
              <a:solidFill>
                <a:srgbClr val="538135"/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7447FB-63F5-0A44-84B0-C2135FFF3202}"/>
              </a:ext>
            </a:extLst>
          </p:cNvPr>
          <p:cNvSpPr/>
          <p:nvPr/>
        </p:nvSpPr>
        <p:spPr>
          <a:xfrm>
            <a:off x="2293764" y="544284"/>
            <a:ext cx="2231887" cy="31765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64" b="1">
                <a:solidFill>
                  <a:srgbClr val="2E75B5"/>
                </a:solidFill>
                <a:latin typeface="Legacy Serif ITC Std Book" panose="02000503070000020004" pitchFamily="2" charset="0"/>
              </a:rPr>
              <a:t>One Endpoint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B8D231-622F-4A01-B4E1-B29DBEC21052}"/>
              </a:ext>
            </a:extLst>
          </p:cNvPr>
          <p:cNvSpPr/>
          <p:nvPr/>
        </p:nvSpPr>
        <p:spPr>
          <a:xfrm>
            <a:off x="1682030" y="4716271"/>
            <a:ext cx="2386435" cy="26129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098" b="1">
                <a:solidFill>
                  <a:srgbClr val="538135"/>
                </a:solidFill>
                <a:latin typeface="Legacy Serif ITC Std Book" panose="02000503070000020004" pitchFamily="2" charset="0"/>
              </a:rPr>
              <a:t>Documentation</a:t>
            </a:r>
            <a:endParaRPr lang="en-US" sz="1098" b="1">
              <a:solidFill>
                <a:srgbClr val="538135"/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B1C536-8021-464F-A584-FF534026D38C}"/>
              </a:ext>
            </a:extLst>
          </p:cNvPr>
          <p:cNvSpPr/>
          <p:nvPr/>
        </p:nvSpPr>
        <p:spPr>
          <a:xfrm>
            <a:off x="5823748" y="2271578"/>
            <a:ext cx="2709964" cy="317651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64" b="1">
                <a:solidFill>
                  <a:srgbClr val="2E75B5"/>
                </a:solidFill>
                <a:latin typeface="Legacy Serif ITC Std Book" panose="02000503070000020004" pitchFamily="2" charset="0"/>
              </a:rPr>
              <a:t>Real-time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D974CD-006D-BD46-A16D-FF553FE9EC25}"/>
              </a:ext>
            </a:extLst>
          </p:cNvPr>
          <p:cNvSpPr/>
          <p:nvPr/>
        </p:nvSpPr>
        <p:spPr>
          <a:xfrm>
            <a:off x="1106986" y="2813152"/>
            <a:ext cx="1768262" cy="289438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81" b="1">
                <a:solidFill>
                  <a:srgbClr val="C55A11"/>
                </a:solidFill>
                <a:latin typeface="Legacy Serif ITC Std Book" panose="02000503070000020004" pitchFamily="2" charset="0"/>
              </a:rPr>
              <a:t>Predictability</a:t>
            </a:r>
            <a:endParaRPr lang="en-US" sz="1281" b="1">
              <a:solidFill>
                <a:srgbClr val="C55A11"/>
              </a:solidFill>
              <a:latin typeface="Legacy Serif ITC Std Book" panose="02000503070000020004" pitchFamily="2" charset="0"/>
              <a:cs typeface="Calibri" panose="020F0502020204030204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11771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513">
        <p159:morph option="byObject"/>
      </p:transition>
    </mc:Choice>
    <mc:Fallback xmlns="">
      <p:transition spd="slow" advTm="885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9" grpId="0"/>
      <p:bldP spid="10" grpId="0"/>
      <p:bldP spid="12" grpId="0"/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211933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1F7DED-6496-514B-B2FF-ED25C21B84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8" b="367"/>
          <a:stretch/>
        </p:blipFill>
        <p:spPr>
          <a:xfrm>
            <a:off x="20" y="10"/>
            <a:ext cx="9143980" cy="494572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592189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241F3-6920-9148-ABA0-356FB7145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83318"/>
            <a:ext cx="8562180" cy="72284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/>
              <a:t>What </a:t>
            </a:r>
            <a:r>
              <a:rPr lang="en-US" err="1"/>
              <a:t>GraphQL</a:t>
            </a:r>
            <a:r>
              <a:rPr lang="en-US"/>
              <a:t> is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3FC98-DD56-5248-A668-1DF476764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1057275"/>
            <a:ext cx="8562180" cy="394309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Symbol" pitchFamily="2" charset="2"/>
              <a:buChar char="-"/>
            </a:pPr>
            <a:r>
              <a:rPr lang="en-US"/>
              <a:t>Graph database query language</a:t>
            </a:r>
          </a:p>
          <a:p>
            <a:pPr>
              <a:buFont typeface="Symbol" pitchFamily="2" charset="2"/>
              <a:buChar char="-"/>
            </a:pPr>
            <a:r>
              <a:rPr lang="en-US"/>
              <a:t>Solution for binary streams</a:t>
            </a:r>
          </a:p>
          <a:p>
            <a:pPr>
              <a:buFont typeface="Symbol" pitchFamily="2" charset="2"/>
              <a:buChar char="-"/>
            </a:pPr>
            <a:r>
              <a:rPr lang="en-US"/>
              <a:t>Facebooks version of OData</a:t>
            </a:r>
          </a:p>
          <a:p>
            <a:pPr>
              <a:buFont typeface="Symbol" pitchFamily="2" charset="2"/>
              <a:buChar char="-"/>
            </a:pPr>
            <a:r>
              <a:rPr lang="en-US"/>
              <a:t>Bound to a specific data source</a:t>
            </a:r>
          </a:p>
          <a:p>
            <a:pPr>
              <a:buFont typeface="Symbol" pitchFamily="2" charset="2"/>
              <a:buChar char="-"/>
            </a:pPr>
            <a:r>
              <a:rPr lang="en-US"/>
              <a:t>Limited to HTTP</a:t>
            </a:r>
          </a:p>
          <a:p>
            <a:pPr>
              <a:buFont typeface="Symbol" pitchFamily="2" charset="2"/>
              <a:buChar char="-"/>
            </a:pPr>
            <a:r>
              <a:rPr lang="en-US"/>
              <a:t>Limited to the JavaScript world</a:t>
            </a:r>
          </a:p>
          <a:p>
            <a:pPr>
              <a:buFont typeface="Symbol" pitchFamily="2" charset="2"/>
              <a:buChar char="-"/>
            </a:pPr>
            <a:r>
              <a:rPr lang="en-US"/>
              <a:t>A good solution for a health check endpoint.</a:t>
            </a:r>
          </a:p>
        </p:txBody>
      </p:sp>
    </p:spTree>
    <p:extLst>
      <p:ext uri="{BB962C8B-B14F-4D97-AF65-F5344CB8AC3E}">
        <p14:creationId xmlns:p14="http://schemas.microsoft.com/office/powerpoint/2010/main" val="305913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97E739-A050-4149-9C18-FE80387BE3B7}"/>
              </a:ext>
            </a:extLst>
          </p:cNvPr>
          <p:cNvGraphicFramePr>
            <a:graphicFrameLocks noGrp="1"/>
          </p:cNvGraphicFramePr>
          <p:nvPr/>
        </p:nvGraphicFramePr>
        <p:xfrm>
          <a:off x="961265" y="724127"/>
          <a:ext cx="7016638" cy="209869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881902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1997455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137281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472694"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472694"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667104"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26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  <a:tr h="472694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Events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Subscriptions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N/A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87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28A1FC-8656-F447-9715-0E6D60746C8F}"/>
              </a:ext>
            </a:extLst>
          </p:cNvPr>
          <p:cNvGraphicFramePr>
            <a:graphicFrameLocks noGrp="1"/>
          </p:cNvGraphicFramePr>
          <p:nvPr/>
        </p:nvGraphicFramePr>
        <p:xfrm>
          <a:off x="961265" y="724126"/>
          <a:ext cx="7016638" cy="162600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881902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1997455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137281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472694"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472694"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667104"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Write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Mutation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71A4A5-83AD-7F48-B929-471BF250048D}"/>
              </a:ext>
            </a:extLst>
          </p:cNvPr>
          <p:cNvGraphicFramePr>
            <a:graphicFrameLocks noGrp="1"/>
          </p:cNvGraphicFramePr>
          <p:nvPr/>
        </p:nvGraphicFramePr>
        <p:xfrm>
          <a:off x="961265" y="724126"/>
          <a:ext cx="7016638" cy="94538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881902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1997455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137281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472694"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6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472694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Read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Query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GET</a:t>
                      </a:r>
                    </a:p>
                  </a:txBody>
                  <a:tcPr marL="192936" marR="96468" marT="96468" marB="9646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0DB9184-1353-7A4F-9B1D-0B60AB7C542D}"/>
              </a:ext>
            </a:extLst>
          </p:cNvPr>
          <p:cNvGraphicFramePr>
            <a:graphicFrameLocks noGrp="1"/>
          </p:cNvGraphicFramePr>
          <p:nvPr/>
        </p:nvGraphicFramePr>
        <p:xfrm>
          <a:off x="961265" y="724127"/>
          <a:ext cx="7016638" cy="47269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2881902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1997455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137281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472694"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Operation</a:t>
                      </a: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GraphQL</a:t>
                      </a: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REST</a:t>
                      </a:r>
                    </a:p>
                  </a:txBody>
                  <a:tcPr marL="192936" marR="96468" marT="96468" marB="9646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06692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241F3-6920-9148-ABA0-356FB7145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825" y="183318"/>
            <a:ext cx="8562180" cy="722844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dirty="0"/>
              <a:t>Challenges with GraphQL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3FC98-DD56-5248-A668-1DF476764F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0825" y="1057275"/>
            <a:ext cx="8562180" cy="394309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Symbol" pitchFamily="2" charset="2"/>
              <a:buChar char="-"/>
            </a:pPr>
            <a:r>
              <a:rPr lang="en-US" dirty="0"/>
              <a:t>Fetching data in a consistent way throughout the graph.</a:t>
            </a:r>
          </a:p>
          <a:p>
            <a:pPr>
              <a:buFont typeface="Symbol" pitchFamily="2" charset="2"/>
              <a:buChar char="-"/>
            </a:pPr>
            <a:r>
              <a:rPr lang="en-US" dirty="0"/>
              <a:t>Scaling a single graph to multiple projects.</a:t>
            </a:r>
          </a:p>
          <a:p>
            <a:pPr>
              <a:buFont typeface="Symbol" pitchFamily="2" charset="2"/>
              <a:buChar char="-"/>
            </a:pPr>
            <a:r>
              <a:rPr lang="en-US" dirty="0"/>
              <a:t>Estimating the performance impact of requests.</a:t>
            </a:r>
          </a:p>
        </p:txBody>
      </p:sp>
    </p:spTree>
    <p:extLst>
      <p:ext uri="{BB962C8B-B14F-4D97-AF65-F5344CB8AC3E}">
        <p14:creationId xmlns:p14="http://schemas.microsoft.com/office/powerpoint/2010/main" val="939822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AE0C68-948B-7141-B832-2E2EB8E6F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0953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15707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4BFCA-C9C4-E149-9C2C-F7937A6C3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N+1, Filters </a:t>
            </a:r>
            <a:r>
              <a:rPr lang="de-DE" err="1"/>
              <a:t>Paging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378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168">
        <p159:morph option="byObject"/>
      </p:transition>
    </mc:Choice>
    <mc:Fallback xmlns="">
      <p:transition spd="slow" advTm="43168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7F0856-4014-654A-A636-6A41D08FDC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62"/>
          <a:stretch/>
        </p:blipFill>
        <p:spPr>
          <a:xfrm>
            <a:off x="2562443" y="157041"/>
            <a:ext cx="4019115" cy="5400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476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85752" y="10"/>
            <a:ext cx="7492117" cy="5714991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25167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2846F6-CD96-4740-B14D-F770AFC4EFFA}"/>
              </a:ext>
            </a:extLst>
          </p:cNvPr>
          <p:cNvSpPr/>
          <p:nvPr/>
        </p:nvSpPr>
        <p:spPr>
          <a:xfrm>
            <a:off x="741050" y="1871606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BEA12-6E30-4441-93AB-67EEC7417FA1}"/>
              </a:ext>
            </a:extLst>
          </p:cNvPr>
          <p:cNvSpPr/>
          <p:nvPr/>
        </p:nvSpPr>
        <p:spPr>
          <a:xfrm rot="16200000">
            <a:off x="3751960" y="2308332"/>
            <a:ext cx="2018222" cy="580955"/>
          </a:xfrm>
          <a:prstGeom prst="rect">
            <a:avLst/>
          </a:prstGeom>
          <a:solidFill>
            <a:schemeClr val="tx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 err="1">
                <a:latin typeface="Calibri" panose="020F0502020204030204" pitchFamily="34" charset="0"/>
                <a:cs typeface="Calibri" panose="020F0502020204030204" pitchFamily="34" charset="0"/>
              </a:rPr>
              <a:t>DataLoader</a:t>
            </a:r>
            <a:endParaRPr lang="en-US" sz="1647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81F041-6141-BB48-8898-56FCA84BE338}"/>
              </a:ext>
            </a:extLst>
          </p:cNvPr>
          <p:cNvCxnSpPr>
            <a:cxnSpLocks/>
          </p:cNvCxnSpPr>
          <p:nvPr/>
        </p:nvCxnSpPr>
        <p:spPr>
          <a:xfrm>
            <a:off x="3048659" y="2568911"/>
            <a:ext cx="1231468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1E67A8C-8CB6-FE4F-B85F-FB01BB63DC32}"/>
              </a:ext>
            </a:extLst>
          </p:cNvPr>
          <p:cNvSpPr/>
          <p:nvPr/>
        </p:nvSpPr>
        <p:spPr>
          <a:xfrm>
            <a:off x="880511" y="2011067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2C9352-B602-644D-823E-AA7187493956}"/>
              </a:ext>
            </a:extLst>
          </p:cNvPr>
          <p:cNvSpPr/>
          <p:nvPr/>
        </p:nvSpPr>
        <p:spPr>
          <a:xfrm>
            <a:off x="1019972" y="2150528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AE3582-692F-1745-ADC4-FA328F4393BD}"/>
              </a:ext>
            </a:extLst>
          </p:cNvPr>
          <p:cNvSpPr/>
          <p:nvPr/>
        </p:nvSpPr>
        <p:spPr>
          <a:xfrm>
            <a:off x="1159433" y="2289989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A3C8ED-526F-4C43-91D1-AF635752F3F1}"/>
              </a:ext>
            </a:extLst>
          </p:cNvPr>
          <p:cNvSpPr/>
          <p:nvPr/>
        </p:nvSpPr>
        <p:spPr>
          <a:xfrm>
            <a:off x="1298895" y="2429450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6C5DC-FCC5-F64F-AD9E-D3CEEB281EE5}"/>
              </a:ext>
            </a:extLst>
          </p:cNvPr>
          <p:cNvSpPr/>
          <p:nvPr/>
        </p:nvSpPr>
        <p:spPr>
          <a:xfrm>
            <a:off x="1438356" y="2568911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BD0461-6E9A-3147-B003-F6BD6CC84EA2}"/>
              </a:ext>
            </a:extLst>
          </p:cNvPr>
          <p:cNvSpPr/>
          <p:nvPr/>
        </p:nvSpPr>
        <p:spPr>
          <a:xfrm>
            <a:off x="1577817" y="2708372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82A8722-2C39-B146-B289-84D4515D772A}"/>
              </a:ext>
            </a:extLst>
          </p:cNvPr>
          <p:cNvSpPr/>
          <p:nvPr/>
        </p:nvSpPr>
        <p:spPr>
          <a:xfrm>
            <a:off x="1717278" y="2847833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F61FBA-25A0-A846-8CD9-52A759FEE93D}"/>
              </a:ext>
            </a:extLst>
          </p:cNvPr>
          <p:cNvSpPr/>
          <p:nvPr/>
        </p:nvSpPr>
        <p:spPr>
          <a:xfrm>
            <a:off x="1856739" y="2987295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9D4107-0618-DF45-8187-E81C85E8AA78}"/>
              </a:ext>
            </a:extLst>
          </p:cNvPr>
          <p:cNvSpPr/>
          <p:nvPr/>
        </p:nvSpPr>
        <p:spPr>
          <a:xfrm>
            <a:off x="1996200" y="3126756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34D1E8E-9997-D04E-8F96-945BEF76E141}"/>
              </a:ext>
            </a:extLst>
          </p:cNvPr>
          <p:cNvSpPr/>
          <p:nvPr/>
        </p:nvSpPr>
        <p:spPr>
          <a:xfrm>
            <a:off x="2135661" y="3266217"/>
            <a:ext cx="975576" cy="338721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500">
                <a:latin typeface="Calibri" panose="020F0502020204030204" pitchFamily="34" charset="0"/>
                <a:cs typeface="Calibri" panose="020F0502020204030204" pitchFamily="34" charset="0"/>
              </a:rPr>
              <a:t>Resolver</a:t>
            </a:r>
          </a:p>
        </p:txBody>
      </p:sp>
      <p:sp>
        <p:nvSpPr>
          <p:cNvPr id="31" name="Magnetic Disk 30">
            <a:extLst>
              <a:ext uri="{FF2B5EF4-FFF2-40B4-BE49-F238E27FC236}">
                <a16:creationId xmlns:a16="http://schemas.microsoft.com/office/drawing/2014/main" id="{4B5C13F9-C1F5-D445-B5FF-4510110DDCE1}"/>
              </a:ext>
            </a:extLst>
          </p:cNvPr>
          <p:cNvSpPr/>
          <p:nvPr/>
        </p:nvSpPr>
        <p:spPr>
          <a:xfrm>
            <a:off x="6300674" y="1513021"/>
            <a:ext cx="731430" cy="976228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>
                <a:latin typeface="Calibri" panose="020F0502020204030204" pitchFamily="34" charset="0"/>
                <a:cs typeface="Calibri" panose="020F0502020204030204" pitchFamily="34" charset="0"/>
              </a:rPr>
              <a:t>DB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253795E-8628-B843-99EE-A54779616D03}"/>
              </a:ext>
            </a:extLst>
          </p:cNvPr>
          <p:cNvCxnSpPr>
            <a:cxnSpLocks/>
          </p:cNvCxnSpPr>
          <p:nvPr/>
        </p:nvCxnSpPr>
        <p:spPr>
          <a:xfrm flipV="1">
            <a:off x="5242423" y="2040966"/>
            <a:ext cx="940164" cy="5279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Magnetic Disk 35">
            <a:extLst>
              <a:ext uri="{FF2B5EF4-FFF2-40B4-BE49-F238E27FC236}">
                <a16:creationId xmlns:a16="http://schemas.microsoft.com/office/drawing/2014/main" id="{A7F89277-0C56-7840-8032-3A50F2918516}"/>
              </a:ext>
            </a:extLst>
          </p:cNvPr>
          <p:cNvSpPr/>
          <p:nvPr/>
        </p:nvSpPr>
        <p:spPr>
          <a:xfrm>
            <a:off x="6300674" y="2628710"/>
            <a:ext cx="731430" cy="976228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>
                <a:latin typeface="Calibri" panose="020F0502020204030204" pitchFamily="34" charset="0"/>
                <a:cs typeface="Calibri" panose="020F0502020204030204" pitchFamily="34" charset="0"/>
              </a:rPr>
              <a:t>Cache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AD1578B-3A85-8348-8541-19C2405E1CA8}"/>
              </a:ext>
            </a:extLst>
          </p:cNvPr>
          <p:cNvCxnSpPr>
            <a:cxnSpLocks/>
          </p:cNvCxnSpPr>
          <p:nvPr/>
        </p:nvCxnSpPr>
        <p:spPr>
          <a:xfrm>
            <a:off x="5242218" y="2630384"/>
            <a:ext cx="777390" cy="58774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87259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11778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4BFCA-C9C4-E149-9C2C-F7937A6C3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Let`s scale!</a:t>
            </a:r>
          </a:p>
        </p:txBody>
      </p:sp>
    </p:spTree>
    <p:extLst>
      <p:ext uri="{BB962C8B-B14F-4D97-AF65-F5344CB8AC3E}">
        <p14:creationId xmlns:p14="http://schemas.microsoft.com/office/powerpoint/2010/main" val="41798498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168">
        <p159:morph option="byObject"/>
      </p:transition>
    </mc:Choice>
    <mc:Fallback xmlns="">
      <p:transition spd="slow" advTm="43168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857402" y="1871607"/>
            <a:ext cx="2203762" cy="197178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082836" y="1871607"/>
            <a:ext cx="2203762" cy="197178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09" y="361133"/>
            <a:ext cx="7393781" cy="77049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cs typeface="Calibri Light"/>
              </a:rPr>
              <a:t>High</a:t>
            </a:r>
            <a:r>
              <a:rPr lang="en-US" sz="3660" dirty="0">
                <a:solidFill>
                  <a:srgbClr val="C00000"/>
                </a:solidFill>
                <a:cs typeface="Calibri Light"/>
              </a:rPr>
              <a:t> Bandwidth Usage</a:t>
            </a:r>
            <a:endParaRPr lang="en-US" sz="2928" dirty="0">
              <a:solidFill>
                <a:srgbClr val="C00000"/>
              </a:solidFill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33398" y="2857499"/>
            <a:ext cx="211677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46407" y="1948752"/>
            <a:ext cx="2203763" cy="7308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4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400">
                <a:latin typeface="Consolas"/>
              </a:rPr>
              <a:t>  </a:t>
            </a:r>
            <a:r>
              <a:rPr lang="de-DE" sz="14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4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4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4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4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4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4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4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4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4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92594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857402" y="1871607"/>
            <a:ext cx="2203762" cy="197178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082836" y="1871607"/>
            <a:ext cx="2203762" cy="197178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09" y="361133"/>
            <a:ext cx="7393781" cy="77049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cs typeface="Calibri Light"/>
              </a:rPr>
              <a:t>Unrestricted Query Execution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33398" y="2857499"/>
            <a:ext cx="211677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46407" y="1948752"/>
            <a:ext cx="2203763" cy="7308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4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400">
                <a:latin typeface="Consolas"/>
              </a:rPr>
              <a:t>  </a:t>
            </a:r>
            <a:r>
              <a:rPr lang="de-DE" sz="14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4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4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4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4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4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4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4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4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4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49394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857402" y="1871607"/>
            <a:ext cx="2203762" cy="197178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082836" y="1871607"/>
            <a:ext cx="2203762" cy="197178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09" y="361133"/>
            <a:ext cx="7393781" cy="77049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cs typeface="Calibri Light"/>
              </a:rPr>
              <a:t>Low Bandwidth Usage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33398" y="2857499"/>
            <a:ext cx="211677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46407" y="1948752"/>
            <a:ext cx="2203763" cy="7308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400" dirty="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400" dirty="0">
                <a:latin typeface="Consolas"/>
              </a:rPr>
              <a:t>  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400" dirty="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400" dirty="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1A4242-D6A4-1F4B-85DE-225CAA2A7E6C}"/>
              </a:ext>
            </a:extLst>
          </p:cNvPr>
          <p:cNvSpPr/>
          <p:nvPr/>
        </p:nvSpPr>
        <p:spPr>
          <a:xfrm rot="16200000">
            <a:off x="5243141" y="2663877"/>
            <a:ext cx="1971787" cy="38724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4181180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 descr="A group of people standing on a sidewalk&#10;&#10;Description generated with very high confidence">
            <a:extLst>
              <a:ext uri="{FF2B5EF4-FFF2-40B4-BE49-F238E27FC236}">
                <a16:creationId xmlns:a16="http://schemas.microsoft.com/office/drawing/2014/main" id="{217FFE41-D624-2A4A-A962-F6BF4100FF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11" b="53490"/>
          <a:stretch/>
        </p:blipFill>
        <p:spPr>
          <a:xfrm>
            <a:off x="20" y="10"/>
            <a:ext cx="9143980" cy="4945722"/>
          </a:xfrm>
          <a:prstGeom prst="rect">
            <a:avLst/>
          </a:prstGeom>
          <a:noFill/>
          <a:effectLst>
            <a:softEdge rad="0"/>
          </a:effectLst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B21E4C4B-5B15-8246-93ED-E55676DDDFB4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2070070"/>
            <a:ext cx="3924000" cy="598589"/>
          </a:xfrm>
          <a:prstGeom prst="rect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GB" dirty="0"/>
              <a:t>Who are we?</a:t>
            </a:r>
          </a:p>
        </p:txBody>
      </p:sp>
    </p:spTree>
    <p:extLst>
      <p:ext uri="{BB962C8B-B14F-4D97-AF65-F5344CB8AC3E}">
        <p14:creationId xmlns:p14="http://schemas.microsoft.com/office/powerpoint/2010/main" val="2429696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857402" y="1871607"/>
            <a:ext cx="2203762" cy="197178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082836" y="1871607"/>
            <a:ext cx="2203762" cy="1971787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109" y="361133"/>
            <a:ext cx="7393781" cy="770495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cs typeface="Calibri Light"/>
              </a:rPr>
              <a:t>Restricted Query Execution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33398" y="2857499"/>
            <a:ext cx="2116772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46407" y="1948752"/>
            <a:ext cx="2203763" cy="7308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83677" tIns="41838" rIns="83677" bIns="4183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400" dirty="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400" dirty="0">
                <a:latin typeface="Consolas"/>
              </a:rPr>
              <a:t>  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400" dirty="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400" dirty="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400" dirty="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DB7A0-32AB-7F40-A9CB-03B8FA548E2F}"/>
              </a:ext>
            </a:extLst>
          </p:cNvPr>
          <p:cNvSpPr/>
          <p:nvPr/>
        </p:nvSpPr>
        <p:spPr>
          <a:xfrm rot="16200000">
            <a:off x="5243141" y="2663877"/>
            <a:ext cx="1971787" cy="387243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47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2699262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38253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142464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D38BF5A-BA7A-4711-8A8C-92293BB0FDE8}"/>
              </a:ext>
            </a:extLst>
          </p:cNvPr>
          <p:cNvCxnSpPr>
            <a:cxnSpLocks/>
          </p:cNvCxnSpPr>
          <p:nvPr/>
        </p:nvCxnSpPr>
        <p:spPr>
          <a:xfrm>
            <a:off x="4546672" y="1063660"/>
            <a:ext cx="0" cy="43435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BA665E57-F8AC-4B62-A0B8-16E90C129831}"/>
              </a:ext>
            </a:extLst>
          </p:cNvPr>
          <p:cNvSpPr/>
          <p:nvPr/>
        </p:nvSpPr>
        <p:spPr>
          <a:xfrm>
            <a:off x="5277641" y="2010045"/>
            <a:ext cx="26315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swisslife-oss.github.io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2" name="Picture 8" descr="Image result for github logo">
            <a:extLst>
              <a:ext uri="{FF2B5EF4-FFF2-40B4-BE49-F238E27FC236}">
                <a16:creationId xmlns:a16="http://schemas.microsoft.com/office/drawing/2014/main" id="{4A88B691-56A6-4D40-BBB7-52FDF2A6B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441" y="1948111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F02342F-740A-4BF0-B99E-D5A927350536}"/>
              </a:ext>
            </a:extLst>
          </p:cNvPr>
          <p:cNvSpPr/>
          <p:nvPr/>
        </p:nvSpPr>
        <p:spPr>
          <a:xfrm>
            <a:off x="5286036" y="3537808"/>
            <a:ext cx="27013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swisslife-oss.slack.com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4" name="Picture 10" descr="Image result for slack logo">
            <a:extLst>
              <a:ext uri="{FF2B5EF4-FFF2-40B4-BE49-F238E27FC236}">
                <a16:creationId xmlns:a16="http://schemas.microsoft.com/office/drawing/2014/main" id="{4511BED1-97B4-4D3F-9766-3E290DD3B3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1771" y="3573533"/>
            <a:ext cx="326627" cy="32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mage result for twitter logo">
            <a:extLst>
              <a:ext uri="{FF2B5EF4-FFF2-40B4-BE49-F238E27FC236}">
                <a16:creationId xmlns:a16="http://schemas.microsoft.com/office/drawing/2014/main" id="{5CC28794-1E41-43D9-9369-916795383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4441" y="3011846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0D82879-B682-4B89-A1FC-D1CCFA818F5B}"/>
              </a:ext>
            </a:extLst>
          </p:cNvPr>
          <p:cNvSpPr/>
          <p:nvPr/>
        </p:nvSpPr>
        <p:spPr>
          <a:xfrm>
            <a:off x="5286036" y="3037412"/>
            <a:ext cx="14256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@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swisslife_oss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42" name="Picture 18" descr="Image result for email logo red">
            <a:extLst>
              <a:ext uri="{FF2B5EF4-FFF2-40B4-BE49-F238E27FC236}">
                <a16:creationId xmlns:a16="http://schemas.microsoft.com/office/drawing/2014/main" id="{2DD818E3-435E-4B65-AA10-912EF85005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0414" y="2572855"/>
            <a:ext cx="309343" cy="309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FD6CD4F-E741-42AC-89A4-68265DEE48ED}"/>
              </a:ext>
            </a:extLst>
          </p:cNvPr>
          <p:cNvSpPr/>
          <p:nvPr/>
        </p:nvSpPr>
        <p:spPr>
          <a:xfrm>
            <a:off x="5287085" y="2522307"/>
            <a:ext cx="228024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opensource@swisslife.ch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AutoShape 20" descr="Swiss Life">
            <a:extLst>
              <a:ext uri="{FF2B5EF4-FFF2-40B4-BE49-F238E27FC236}">
                <a16:creationId xmlns:a16="http://schemas.microsoft.com/office/drawing/2014/main" id="{83A9F8E3-43CE-4087-B060-0F3FE2C3B8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207984" y="317971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3A7D6D-69CD-4AC8-8DB8-C9A42518AA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30040" y="471120"/>
            <a:ext cx="705238" cy="74743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6778FBF-9F75-774D-8164-27B9AC6588D8}"/>
              </a:ext>
            </a:extLst>
          </p:cNvPr>
          <p:cNvSpPr/>
          <p:nvPr/>
        </p:nvSpPr>
        <p:spPr>
          <a:xfrm>
            <a:off x="936395" y="2039404"/>
            <a:ext cx="273677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github.com</a:t>
            </a:r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chillicream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5" name="Picture 8" descr="Image result for github logo">
            <a:extLst>
              <a:ext uri="{FF2B5EF4-FFF2-40B4-BE49-F238E27FC236}">
                <a16:creationId xmlns:a16="http://schemas.microsoft.com/office/drawing/2014/main" id="{409B94F4-821C-6F4A-AAA0-9EE485E65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04" y="1983867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6B66472-6582-DE4E-9B81-5172E752AD24}"/>
              </a:ext>
            </a:extLst>
          </p:cNvPr>
          <p:cNvSpPr/>
          <p:nvPr/>
        </p:nvSpPr>
        <p:spPr>
          <a:xfrm>
            <a:off x="936395" y="2522307"/>
            <a:ext cx="212135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CH" sz="1600" err="1">
                <a:latin typeface="Calibri" panose="020F0502020204030204" pitchFamily="34" charset="0"/>
                <a:cs typeface="Calibri" panose="020F0502020204030204" pitchFamily="34" charset="0"/>
              </a:rPr>
              <a:t>hotchocolate.io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9" name="Picture 12" descr="Image result for twitter logo">
            <a:extLst>
              <a:ext uri="{FF2B5EF4-FFF2-40B4-BE49-F238E27FC236}">
                <a16:creationId xmlns:a16="http://schemas.microsoft.com/office/drawing/2014/main" id="{AF39B26A-25FA-5E4B-9541-1AAE0EE758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195" y="3011846"/>
            <a:ext cx="493200" cy="49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1143D98-C6AC-7748-9A07-0DDD35328720}"/>
              </a:ext>
            </a:extLst>
          </p:cNvPr>
          <p:cNvSpPr/>
          <p:nvPr/>
        </p:nvSpPr>
        <p:spPr>
          <a:xfrm>
            <a:off x="929404" y="3030762"/>
            <a:ext cx="13697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@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chilli_cream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6C54906-1470-9B4C-83CC-95CCDCC25057}"/>
              </a:ext>
            </a:extLst>
          </p:cNvPr>
          <p:cNvSpPr/>
          <p:nvPr/>
        </p:nvSpPr>
        <p:spPr>
          <a:xfrm>
            <a:off x="936395" y="3537808"/>
            <a:ext cx="351263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en-US" sz="1600" err="1">
                <a:latin typeface="Calibri" panose="020F0502020204030204" pitchFamily="34" charset="0"/>
                <a:cs typeface="Calibri" panose="020F0502020204030204" pitchFamily="34" charset="0"/>
              </a:rPr>
              <a:t>hotchocolategraphql.slack.com</a:t>
            </a:r>
            <a:endParaRPr lang="de-CH" sz="16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E4A276C-E43C-EB41-BB16-A6D81E77A9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36204" y="2480927"/>
            <a:ext cx="493200" cy="493200"/>
          </a:xfrm>
          <a:prstGeom prst="rect">
            <a:avLst/>
          </a:prstGeom>
        </p:spPr>
      </p:pic>
      <p:pic>
        <p:nvPicPr>
          <p:cNvPr id="25" name="Picture 10" descr="Image result for slack logo">
            <a:extLst>
              <a:ext uri="{FF2B5EF4-FFF2-40B4-BE49-F238E27FC236}">
                <a16:creationId xmlns:a16="http://schemas.microsoft.com/office/drawing/2014/main" id="{CA16F78A-9D40-EF43-BFCF-9865ACAF6B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490" y="3559160"/>
            <a:ext cx="326627" cy="326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B6DE1A-B3B4-864A-8957-C9604711374D}"/>
              </a:ext>
            </a:extLst>
          </p:cNvPr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55" t="20572" r="22275" b="20719"/>
          <a:stretch/>
        </p:blipFill>
        <p:spPr>
          <a:xfrm>
            <a:off x="1713733" y="362074"/>
            <a:ext cx="874194" cy="85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37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B21E4C4B-5B15-8246-93ED-E55676DDDFB4}"/>
              </a:ext>
            </a:extLst>
          </p:cNvPr>
          <p:cNvSpPr>
            <a:spLocks noGrp="1"/>
          </p:cNvSpPr>
          <p:nvPr>
            <p:ph type="title"/>
          </p:nvPr>
        </p:nvSpPr>
        <p:spPr bwMode="ltGray">
          <a:xfrm>
            <a:off x="0" y="2070070"/>
            <a:ext cx="3924000" cy="598589"/>
          </a:xfrm>
          <a:prstGeom prst="rect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/>
          <a:p>
            <a:r>
              <a:rPr lang="en-GB" dirty="0"/>
              <a:t>Who is this for?</a:t>
            </a:r>
          </a:p>
        </p:txBody>
      </p:sp>
      <p:pic>
        <p:nvPicPr>
          <p:cNvPr id="7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DC17D57C-EB15-0543-A015-6992C17130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77" r="14683"/>
          <a:stretch/>
        </p:blipFill>
        <p:spPr>
          <a:xfrm rot="60000">
            <a:off x="2492662" y="778004"/>
            <a:ext cx="4308988" cy="34030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185058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FDA2B-F2B4-1A45-B62C-A3B28806A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030444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19D25E2-B341-454E-A03C-D0D56C486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711" y="1035338"/>
            <a:ext cx="3644323" cy="3644323"/>
          </a:xfrm>
          <a:prstGeom prst="rect">
            <a:avLst/>
          </a:prstGeom>
        </p:spPr>
      </p:pic>
      <p:pic>
        <p:nvPicPr>
          <p:cNvPr id="6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8A4B99ED-D290-F648-B3FA-CFC72955D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1405" y="1041092"/>
            <a:ext cx="3632815" cy="3632815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549E52EC-3541-4B48-B7A7-C5F49E0739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295" y="2371072"/>
            <a:ext cx="973342" cy="97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5050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8A4B99ED-D290-F648-B3FA-CFC72955D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592" y="1041092"/>
            <a:ext cx="3632815" cy="3632815"/>
          </a:xfrm>
          <a:prstGeom prst="rect">
            <a:avLst/>
          </a:prstGeom>
        </p:spPr>
      </p:pic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549E52EC-3541-4B48-B7A7-C5F49E0739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482" y="2371072"/>
            <a:ext cx="973342" cy="97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265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9F9EA3-E08A-5D47-AAEC-46D4CAC8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88"/>
          <a:stretch/>
        </p:blipFill>
        <p:spPr>
          <a:xfrm>
            <a:off x="414700" y="1344706"/>
            <a:ext cx="3948777" cy="302896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8C25453-1A34-0743-82E2-A4F9B570296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3936"/>
          <a:stretch/>
        </p:blipFill>
        <p:spPr>
          <a:xfrm>
            <a:off x="4780525" y="1348085"/>
            <a:ext cx="3948777" cy="302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970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AAA12C-9D42-4F69-AE7F-5798C9EAB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542" y="1190042"/>
            <a:ext cx="3334917" cy="333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492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29">
        <p159:morph option="byObject"/>
      </p:transition>
    </mc:Choice>
    <mc:Fallback xmlns="">
      <p:transition spd="slow" advTm="22629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VERSINFO" val="SWL1004"/>
  <p:tag name="TEMPLATEID" val="SwissLife"/>
  <p:tag name="LANGUAGEID" val="2057"/>
  <p:tag name="CLASSIFICATION" val="2"/>
  <p:tag name="BRANDID" val="SwissLife"/>
  <p:tag name="COLORTHEMEID" val="1"/>
  <p:tag name="CLIENT" val="SWL"/>
  <p:tag name="VERSION" val="1004"/>
  <p:tag name="REFERENCEDATE" val="43747"/>
  <p:tag name="DATE" val="09.10.2019"/>
  <p:tag name="FOOTER1" val=""/>
  <p:tag name="SHOWFOOT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Fram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Hid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Fram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FootnoteBox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Hid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AgendaTitleFrame"/>
  <p:tag name="HANDLINGCONTENT" val="Tru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Fram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Frame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HID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9.8|7.3|6.5|8.1|5.6|8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Status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Foot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TYPE" val="Logo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SHO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CO" val="FONT=0,0,0"/>
</p:tagLst>
</file>

<file path=ppt/theme/theme1.xml><?xml version="1.0" encoding="utf-8"?>
<a:theme xmlns:a="http://schemas.openxmlformats.org/drawingml/2006/main" name="Swiss Life">
  <a:themeElements>
    <a:clrScheme name="SwissLife">
      <a:dk1>
        <a:srgbClr val="000000"/>
      </a:dk1>
      <a:lt1>
        <a:srgbClr val="FFFFFF"/>
      </a:lt1>
      <a:dk2>
        <a:srgbClr val="A11C36"/>
      </a:dk2>
      <a:lt2>
        <a:srgbClr val="D82034"/>
      </a:lt2>
      <a:accent1>
        <a:srgbClr val="A11C36"/>
      </a:accent1>
      <a:accent2>
        <a:srgbClr val="D08E9B"/>
      </a:accent2>
      <a:accent3>
        <a:srgbClr val="808080"/>
      </a:accent3>
      <a:accent4>
        <a:srgbClr val="C0C0C0"/>
      </a:accent4>
      <a:accent5>
        <a:srgbClr val="6D1874"/>
      </a:accent5>
      <a:accent6>
        <a:srgbClr val="B68CBA"/>
      </a:accent6>
      <a:hlink>
        <a:srgbClr val="D82034"/>
      </a:hlink>
      <a:folHlink>
        <a:srgbClr val="808080"/>
      </a:folHlink>
    </a:clrScheme>
    <a:fontScheme name="SwissLife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 dirty="0">
            <a:solidFill>
              <a:srgbClr val="FFFFFF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SwissLife">
        <a:dk1>
          <a:sysClr val="windowText" lastClr="000000"/>
        </a:dk1>
        <a:lt1>
          <a:sysClr val="window" lastClr="FFFFFF"/>
        </a:lt1>
        <a:dk2>
          <a:srgbClr val="A11C36"/>
        </a:dk2>
        <a:lt2>
          <a:srgbClr val="D82034"/>
        </a:lt2>
        <a:accent1>
          <a:srgbClr val="A11C36"/>
        </a:accent1>
        <a:accent2>
          <a:srgbClr val="D08E9B"/>
        </a:accent2>
        <a:accent3>
          <a:srgbClr val="808080"/>
        </a:accent3>
        <a:accent4>
          <a:srgbClr val="C0C0C0"/>
        </a:accent4>
        <a:accent5>
          <a:srgbClr val="6D1874"/>
        </a:accent5>
        <a:accent6>
          <a:srgbClr val="B68CBA"/>
        </a:accent6>
        <a:hlink>
          <a:srgbClr val="D82034"/>
        </a:hlink>
        <a:folHlink>
          <a:srgbClr val="A0A0A0"/>
        </a:folHlink>
      </a:clrScheme>
    </a:extraClrScheme>
  </a:extraClrSchemeLst>
  <a:extLst>
    <a:ext uri="{05A4C25C-085E-4340-85A3-A5531E510DB2}">
      <thm15:themeFamily xmlns:thm15="http://schemas.microsoft.com/office/thememl/2012/main" name="SwissLife_20180802(1).potx" id="{8990695B-874F-473D-B75C-CC19CCF7861F}" vid="{5D6F0402-B010-4FCA-9BF3-046832CD86C2}"/>
    </a:ext>
  </a:extLst>
</a:theme>
</file>

<file path=ppt/theme/theme2.xml><?xml version="1.0" encoding="utf-8"?>
<a:theme xmlns:a="http://schemas.openxmlformats.org/drawingml/2006/main" name="Office Theme">
  <a:themeElements>
    <a:clrScheme name="SwissLife - Bordeaux">
      <a:dk1>
        <a:sysClr val="windowText" lastClr="000000"/>
      </a:dk1>
      <a:lt1>
        <a:sysClr val="window" lastClr="FFFFFF"/>
      </a:lt1>
      <a:dk2>
        <a:srgbClr val="A11C36"/>
      </a:dk2>
      <a:lt2>
        <a:srgbClr val="D82034"/>
      </a:lt2>
      <a:accent1>
        <a:srgbClr val="A11C36"/>
      </a:accent1>
      <a:accent2>
        <a:srgbClr val="D08E9B"/>
      </a:accent2>
      <a:accent3>
        <a:srgbClr val="808080"/>
      </a:accent3>
      <a:accent4>
        <a:srgbClr val="C0C0C0"/>
      </a:accent4>
      <a:accent5>
        <a:srgbClr val="6D1874"/>
      </a:accent5>
      <a:accent6>
        <a:srgbClr val="B68CBA"/>
      </a:accent6>
      <a:hlink>
        <a:srgbClr val="0000FF"/>
      </a:hlink>
      <a:folHlink>
        <a:srgbClr val="6D1874"/>
      </a:folHlink>
    </a:clrScheme>
    <a:fontScheme name="SwissLife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wissLife - Bordeaux">
      <a:dk1>
        <a:sysClr val="windowText" lastClr="000000"/>
      </a:dk1>
      <a:lt1>
        <a:sysClr val="window" lastClr="FFFFFF"/>
      </a:lt1>
      <a:dk2>
        <a:srgbClr val="A11C36"/>
      </a:dk2>
      <a:lt2>
        <a:srgbClr val="D82034"/>
      </a:lt2>
      <a:accent1>
        <a:srgbClr val="A11C36"/>
      </a:accent1>
      <a:accent2>
        <a:srgbClr val="D08E9B"/>
      </a:accent2>
      <a:accent3>
        <a:srgbClr val="808080"/>
      </a:accent3>
      <a:accent4>
        <a:srgbClr val="C0C0C0"/>
      </a:accent4>
      <a:accent5>
        <a:srgbClr val="6D1874"/>
      </a:accent5>
      <a:accent6>
        <a:srgbClr val="B68CBA"/>
      </a:accent6>
      <a:hlink>
        <a:srgbClr val="0000FF"/>
      </a:hlink>
      <a:folHlink>
        <a:srgbClr val="6D1874"/>
      </a:folHlink>
    </a:clrScheme>
    <a:fontScheme name="SwissLife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0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2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3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4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5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16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3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4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5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6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7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8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ppt/theme/themeOverride9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CDA76CD0250BDF478BECE4855F115563" ma:contentTypeVersion="2" ma:contentTypeDescription="Ein neues Dokument erstellen." ma:contentTypeScope="" ma:versionID="ab155307af709393c78ea45446a29556">
  <xsd:schema xmlns:xsd="http://www.w3.org/2001/XMLSchema" xmlns:xs="http://www.w3.org/2001/XMLSchema" xmlns:p="http://schemas.microsoft.com/office/2006/metadata/properties" xmlns:ns2="070c38a3-e099-4d4c-903e-abd3316d18ba" targetNamespace="http://schemas.microsoft.com/office/2006/metadata/properties" ma:root="true" ma:fieldsID="dc6127e96862fef49f63c449556bbd79" ns2:_="">
    <xsd:import namespace="070c38a3-e099-4d4c-903e-abd3316d18b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70c38a3-e099-4d4c-903e-abd3316d18b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3CE47A1-D906-4FD1-8E06-D9B8E409400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32EF23-B4E7-465B-9B45-2FBE96CE4084}">
  <ds:schemaRefs>
    <ds:schemaRef ds:uri="070c38a3-e099-4d4c-903e-abd3316d18b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EC4A19B-4215-48EE-9AA2-81DD8D3483A8}">
  <ds:schemaRefs>
    <ds:schemaRef ds:uri="070c38a3-e099-4d4c-903e-abd3316d18b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350</Words>
  <Application>Microsoft Macintosh PowerPoint</Application>
  <PresentationFormat>On-screen Show (16:10)</PresentationFormat>
  <Paragraphs>114</Paragraphs>
  <Slides>33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Calibri</vt:lpstr>
      <vt:lpstr>Consolas</vt:lpstr>
      <vt:lpstr>Legacy Serif ITC Std Book</vt:lpstr>
      <vt:lpstr>Symbol</vt:lpstr>
      <vt:lpstr>Swiss Life</vt:lpstr>
      <vt:lpstr>An introduction to GraphQL </vt:lpstr>
      <vt:lpstr>PowerPoint Presentation</vt:lpstr>
      <vt:lpstr>Who are we?</vt:lpstr>
      <vt:lpstr>Who is this for?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GraphQL?</vt:lpstr>
      <vt:lpstr>GraphQL</vt:lpstr>
      <vt:lpstr>Demo</vt:lpstr>
      <vt:lpstr>PowerPoint Presentation</vt:lpstr>
      <vt:lpstr>What GraphQL is not</vt:lpstr>
      <vt:lpstr>PowerPoint Presentation</vt:lpstr>
      <vt:lpstr>Challenges with GraphQL</vt:lpstr>
      <vt:lpstr>Demo</vt:lpstr>
      <vt:lpstr>N+1, Filters Paging</vt:lpstr>
      <vt:lpstr>PowerPoint Presentation</vt:lpstr>
      <vt:lpstr>PowerPoint Presentation</vt:lpstr>
      <vt:lpstr>PowerPoint Presentation</vt:lpstr>
      <vt:lpstr>Demo</vt:lpstr>
      <vt:lpstr>Let`s scale!</vt:lpstr>
      <vt:lpstr>High Bandwidth Usage</vt:lpstr>
      <vt:lpstr>Unrestricted Query Execution</vt:lpstr>
      <vt:lpstr>Low Bandwidth Usage</vt:lpstr>
      <vt:lpstr>Restricted Query Execution</vt:lpstr>
      <vt:lpstr>Demo</vt:lpstr>
      <vt:lpstr>Questions?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GraphQL </dc:title>
  <dc:creator>Michael Staib</dc:creator>
  <cp:lastModifiedBy>Michael Staib</cp:lastModifiedBy>
  <cp:revision>6</cp:revision>
  <dcterms:created xsi:type="dcterms:W3CDTF">2019-12-18T13:58:19Z</dcterms:created>
  <dcterms:modified xsi:type="dcterms:W3CDTF">2019-12-19T05:43:51Z</dcterms:modified>
</cp:coreProperties>
</file>